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PPT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0" r:id="rId1"/>
    <p:sldMasterId id="2147483694" r:id="rId2"/>
  </p:sldMasterIdLst>
  <p:notesMasterIdLst>
    <p:notesMasterId r:id="rId28"/>
  </p:notesMasterIdLst>
  <p:handoutMasterIdLst>
    <p:handoutMasterId r:id="rId29"/>
  </p:handoutMasterIdLst>
  <p:sldIdLst>
    <p:sldId id="256" r:id="rId3"/>
    <p:sldId id="272" r:id="rId4"/>
    <p:sldId id="277" r:id="rId5"/>
    <p:sldId id="282" r:id="rId6"/>
    <p:sldId id="285" r:id="rId7"/>
    <p:sldId id="300" r:id="rId8"/>
    <p:sldId id="299" r:id="rId9"/>
    <p:sldId id="287" r:id="rId10"/>
    <p:sldId id="288" r:id="rId11"/>
    <p:sldId id="286" r:id="rId12"/>
    <p:sldId id="289" r:id="rId13"/>
    <p:sldId id="290" r:id="rId14"/>
    <p:sldId id="291" r:id="rId15"/>
    <p:sldId id="292" r:id="rId16"/>
    <p:sldId id="305" r:id="rId17"/>
    <p:sldId id="294" r:id="rId18"/>
    <p:sldId id="301" r:id="rId19"/>
    <p:sldId id="307" r:id="rId20"/>
    <p:sldId id="302" r:id="rId21"/>
    <p:sldId id="298" r:id="rId22"/>
    <p:sldId id="304" r:id="rId23"/>
    <p:sldId id="296" r:id="rId24"/>
    <p:sldId id="297" r:id="rId25"/>
    <p:sldId id="303" r:id="rId26"/>
    <p:sldId id="284" r:id="rId27"/>
  </p:sldIdLst>
  <p:sldSz cx="12192000" cy="6858000"/>
  <p:notesSz cx="7010400" cy="9296400"/>
  <p:embeddedFontLst>
    <p:embeddedFont>
      <p:font typeface="Calibri" panose="020F0502020204030204" pitchFamily="34" charset="0"/>
      <p:regular r:id="rId30"/>
      <p:bold r:id="rId31"/>
      <p:italic r:id="rId32"/>
      <p:boldItalic r:id="rId33"/>
    </p:embeddedFont>
    <p:embeddedFont>
      <p:font typeface="Helvetica" panose="020B0604020202020204" pitchFamily="34" charset="0"/>
      <p:regular r:id="rId34"/>
      <p:bold r:id="rId35"/>
      <p:italic r:id="rId36"/>
      <p:boldItalic r:id="rId37"/>
    </p:embeddedFont>
    <p:embeddedFont>
      <p:font typeface="Post Grotesk Book" panose="020B0604020202020204" charset="0"/>
      <p:regular r:id="rId38"/>
      <p:italic r:id="rId39"/>
    </p:embeddedFont>
    <p:embeddedFont>
      <p:font typeface="Reckless" panose="00000500000000000000" charset="0"/>
      <p:regular r:id="rId40"/>
      <p:italic r:id="rId41"/>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29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95"/>
    <p:restoredTop sz="57287" autoAdjust="0"/>
  </p:normalViewPr>
  <p:slideViewPr>
    <p:cSldViewPr snapToGrid="0" snapToObjects="1">
      <p:cViewPr varScale="1">
        <p:scale>
          <a:sx n="47" d="100"/>
          <a:sy n="47" d="100"/>
        </p:scale>
        <p:origin x="2131" y="29"/>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85" d="100"/>
          <a:sy n="85" d="100"/>
        </p:scale>
        <p:origin x="3168"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0.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5.fntdata"/><Relationship Id="rId42"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4.fntdata"/><Relationship Id="rId38" Type="http://schemas.openxmlformats.org/officeDocument/2006/relationships/font" Target="fonts/font9.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handoutMaster" Target="handoutMasters/handoutMaster1.xml"/><Relationship Id="rId41"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36" Type="http://schemas.openxmlformats.org/officeDocument/2006/relationships/font" Target="fonts/font7.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2.fntdata"/><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71C7744-7EE2-4575-9A03-3030B81F94E6}" type="doc">
      <dgm:prSet loTypeId="urn:microsoft.com/office/officeart/2005/8/layout/radial6" loCatId="cycle" qsTypeId="urn:microsoft.com/office/officeart/2005/8/quickstyle/3d1" qsCatId="3D" csTypeId="urn:microsoft.com/office/officeart/2005/8/colors/accent2_3" csCatId="accent2" phldr="1"/>
      <dgm:spPr/>
      <dgm:t>
        <a:bodyPr/>
        <a:lstStyle/>
        <a:p>
          <a:endParaRPr lang="en-US"/>
        </a:p>
      </dgm:t>
    </dgm:pt>
    <dgm:pt modelId="{C9E2A3C6-7F2D-42CD-A38D-0CFE6247BF65}">
      <dgm:prSet phldrT="[Text]"/>
      <dgm:spPr/>
      <dgm:t>
        <a:bodyPr/>
        <a:lstStyle/>
        <a:p>
          <a:r>
            <a:rPr lang="en-US" dirty="0"/>
            <a:t>Pain</a:t>
          </a:r>
        </a:p>
      </dgm:t>
    </dgm:pt>
    <dgm:pt modelId="{EB0267F6-BDB2-4698-B9DE-1AB2C8BF5F69}" type="parTrans" cxnId="{3ED8027E-9E0D-4BF5-AB18-9E508B731FFB}">
      <dgm:prSet/>
      <dgm:spPr/>
      <dgm:t>
        <a:bodyPr/>
        <a:lstStyle/>
        <a:p>
          <a:endParaRPr lang="en-US"/>
        </a:p>
      </dgm:t>
    </dgm:pt>
    <dgm:pt modelId="{9FAB9DC7-2528-4A54-9D4C-771456E44721}" type="sibTrans" cxnId="{3ED8027E-9E0D-4BF5-AB18-9E508B731FFB}">
      <dgm:prSet/>
      <dgm:spPr/>
      <dgm:t>
        <a:bodyPr/>
        <a:lstStyle/>
        <a:p>
          <a:endParaRPr lang="en-US"/>
        </a:p>
      </dgm:t>
    </dgm:pt>
    <dgm:pt modelId="{4E27A64C-276F-4719-A8D0-768FF55CBEA8}">
      <dgm:prSet phldrT="[Text]" custT="1"/>
      <dgm:spPr/>
      <dgm:t>
        <a:bodyPr/>
        <a:lstStyle/>
        <a:p>
          <a:r>
            <a:rPr lang="en-US" sz="2400" dirty="0"/>
            <a:t>Thoughts</a:t>
          </a:r>
        </a:p>
      </dgm:t>
    </dgm:pt>
    <dgm:pt modelId="{FE54F684-CBA2-498A-8656-8855E96B3500}" type="parTrans" cxnId="{0B250E79-AA5B-463D-AF33-0E374043527F}">
      <dgm:prSet/>
      <dgm:spPr/>
      <dgm:t>
        <a:bodyPr/>
        <a:lstStyle/>
        <a:p>
          <a:endParaRPr lang="en-US"/>
        </a:p>
      </dgm:t>
    </dgm:pt>
    <dgm:pt modelId="{5EC5AEE8-41D1-4FB0-94B7-3D6AAE5278B1}" type="sibTrans" cxnId="{0B250E79-AA5B-463D-AF33-0E374043527F}">
      <dgm:prSet/>
      <dgm:spPr/>
      <dgm:t>
        <a:bodyPr/>
        <a:lstStyle/>
        <a:p>
          <a:endParaRPr lang="en-US"/>
        </a:p>
      </dgm:t>
    </dgm:pt>
    <dgm:pt modelId="{CD74E91B-455F-4FA6-B951-815E92D97202}">
      <dgm:prSet phldrT="[Text]" custT="1"/>
      <dgm:spPr/>
      <dgm:t>
        <a:bodyPr/>
        <a:lstStyle/>
        <a:p>
          <a:r>
            <a:rPr lang="en-US" sz="2400" dirty="0"/>
            <a:t>Feelings</a:t>
          </a:r>
        </a:p>
      </dgm:t>
    </dgm:pt>
    <dgm:pt modelId="{99C85FF9-251B-45B3-8806-595DCE34A324}" type="parTrans" cxnId="{C2B53B1E-BE8F-4DDF-BDC5-05FFE51CE13D}">
      <dgm:prSet/>
      <dgm:spPr/>
      <dgm:t>
        <a:bodyPr/>
        <a:lstStyle/>
        <a:p>
          <a:endParaRPr lang="en-US"/>
        </a:p>
      </dgm:t>
    </dgm:pt>
    <dgm:pt modelId="{73F0E1A2-E71F-40E6-B6A4-27E5683DBD9B}" type="sibTrans" cxnId="{C2B53B1E-BE8F-4DDF-BDC5-05FFE51CE13D}">
      <dgm:prSet/>
      <dgm:spPr/>
      <dgm:t>
        <a:bodyPr/>
        <a:lstStyle/>
        <a:p>
          <a:endParaRPr lang="en-US"/>
        </a:p>
      </dgm:t>
    </dgm:pt>
    <dgm:pt modelId="{03F129CE-C115-4C91-9E77-8D6032C98C0C}">
      <dgm:prSet phldrT="[Text]" custT="1"/>
      <dgm:spPr/>
      <dgm:t>
        <a:bodyPr/>
        <a:lstStyle/>
        <a:p>
          <a:r>
            <a:rPr lang="en-US" sz="2400" dirty="0"/>
            <a:t>Behavior</a:t>
          </a:r>
        </a:p>
      </dgm:t>
    </dgm:pt>
    <dgm:pt modelId="{43A4E62A-ED46-4319-BB11-525ECB472400}" type="parTrans" cxnId="{396746E1-D2B1-4672-BE82-7D69859ED2CF}">
      <dgm:prSet/>
      <dgm:spPr/>
      <dgm:t>
        <a:bodyPr/>
        <a:lstStyle/>
        <a:p>
          <a:endParaRPr lang="en-US"/>
        </a:p>
      </dgm:t>
    </dgm:pt>
    <dgm:pt modelId="{8FF9395F-403C-43DB-A519-7E85DE10F345}" type="sibTrans" cxnId="{396746E1-D2B1-4672-BE82-7D69859ED2CF}">
      <dgm:prSet/>
      <dgm:spPr/>
      <dgm:t>
        <a:bodyPr/>
        <a:lstStyle/>
        <a:p>
          <a:endParaRPr lang="en-US"/>
        </a:p>
      </dgm:t>
    </dgm:pt>
    <dgm:pt modelId="{14F13B60-A2FD-4853-BEE7-27CBA0627588}" type="pres">
      <dgm:prSet presAssocID="{B71C7744-7EE2-4575-9A03-3030B81F94E6}" presName="Name0" presStyleCnt="0">
        <dgm:presLayoutVars>
          <dgm:chMax val="1"/>
          <dgm:dir/>
          <dgm:animLvl val="ctr"/>
          <dgm:resizeHandles val="exact"/>
        </dgm:presLayoutVars>
      </dgm:prSet>
      <dgm:spPr/>
    </dgm:pt>
    <dgm:pt modelId="{4C06FC14-D034-45E0-82E5-D14B61573E0F}" type="pres">
      <dgm:prSet presAssocID="{C9E2A3C6-7F2D-42CD-A38D-0CFE6247BF65}" presName="centerShape" presStyleLbl="node0" presStyleIdx="0" presStyleCnt="1" custScaleX="102259" custScaleY="75441" custLinFactNeighborX="1257" custLinFactNeighborY="-3768"/>
      <dgm:spPr/>
    </dgm:pt>
    <dgm:pt modelId="{C176D48C-F679-4389-BE22-CAF6C7D8545C}" type="pres">
      <dgm:prSet presAssocID="{4E27A64C-276F-4719-A8D0-768FF55CBEA8}" presName="node" presStyleLbl="node1" presStyleIdx="0" presStyleCnt="3" custScaleX="170031" custScaleY="95484">
        <dgm:presLayoutVars>
          <dgm:bulletEnabled val="1"/>
        </dgm:presLayoutVars>
      </dgm:prSet>
      <dgm:spPr/>
    </dgm:pt>
    <dgm:pt modelId="{5723BE0B-328E-4AC3-A113-9FDE6E03BF76}" type="pres">
      <dgm:prSet presAssocID="{4E27A64C-276F-4719-A8D0-768FF55CBEA8}" presName="dummy" presStyleCnt="0"/>
      <dgm:spPr/>
    </dgm:pt>
    <dgm:pt modelId="{6375809A-F5CF-4B2B-9C58-D672DBD9CAAE}" type="pres">
      <dgm:prSet presAssocID="{5EC5AEE8-41D1-4FB0-94B7-3D6AAE5278B1}" presName="sibTrans" presStyleLbl="sibTrans2D1" presStyleIdx="0" presStyleCnt="3"/>
      <dgm:spPr/>
    </dgm:pt>
    <dgm:pt modelId="{A9353CA2-65E7-4FF0-A69C-14DF1974CACE}" type="pres">
      <dgm:prSet presAssocID="{CD74E91B-455F-4FA6-B951-815E92D97202}" presName="node" presStyleLbl="node1" presStyleIdx="1" presStyleCnt="3" custScaleX="170031" custScaleY="95484">
        <dgm:presLayoutVars>
          <dgm:bulletEnabled val="1"/>
        </dgm:presLayoutVars>
      </dgm:prSet>
      <dgm:spPr/>
    </dgm:pt>
    <dgm:pt modelId="{BECB90FF-006C-4B79-BD6F-84B91FDAF49B}" type="pres">
      <dgm:prSet presAssocID="{CD74E91B-455F-4FA6-B951-815E92D97202}" presName="dummy" presStyleCnt="0"/>
      <dgm:spPr/>
    </dgm:pt>
    <dgm:pt modelId="{A547DFFC-CEC6-4040-A963-84DC5488140D}" type="pres">
      <dgm:prSet presAssocID="{73F0E1A2-E71F-40E6-B6A4-27E5683DBD9B}" presName="sibTrans" presStyleLbl="sibTrans2D1" presStyleIdx="1" presStyleCnt="3"/>
      <dgm:spPr/>
    </dgm:pt>
    <dgm:pt modelId="{01913BD4-943D-4347-8C9D-B97660461523}" type="pres">
      <dgm:prSet presAssocID="{03F129CE-C115-4C91-9E77-8D6032C98C0C}" presName="node" presStyleLbl="node1" presStyleIdx="2" presStyleCnt="3" custScaleX="170031" custScaleY="95484">
        <dgm:presLayoutVars>
          <dgm:bulletEnabled val="1"/>
        </dgm:presLayoutVars>
      </dgm:prSet>
      <dgm:spPr/>
    </dgm:pt>
    <dgm:pt modelId="{0D4E144B-2A17-48F0-B7FD-2F13E2617429}" type="pres">
      <dgm:prSet presAssocID="{03F129CE-C115-4C91-9E77-8D6032C98C0C}" presName="dummy" presStyleCnt="0"/>
      <dgm:spPr/>
    </dgm:pt>
    <dgm:pt modelId="{74C0B7D4-2F50-4F29-AFC1-96AF420AB60D}" type="pres">
      <dgm:prSet presAssocID="{8FF9395F-403C-43DB-A519-7E85DE10F345}" presName="sibTrans" presStyleLbl="sibTrans2D1" presStyleIdx="2" presStyleCnt="3"/>
      <dgm:spPr/>
    </dgm:pt>
  </dgm:ptLst>
  <dgm:cxnLst>
    <dgm:cxn modelId="{D90E2816-87FC-4BA6-8084-43FA5D9083CA}" type="presOf" srcId="{8FF9395F-403C-43DB-A519-7E85DE10F345}" destId="{74C0B7D4-2F50-4F29-AFC1-96AF420AB60D}" srcOrd="0" destOrd="0" presId="urn:microsoft.com/office/officeart/2005/8/layout/radial6"/>
    <dgm:cxn modelId="{C2B53B1E-BE8F-4DDF-BDC5-05FFE51CE13D}" srcId="{C9E2A3C6-7F2D-42CD-A38D-0CFE6247BF65}" destId="{CD74E91B-455F-4FA6-B951-815E92D97202}" srcOrd="1" destOrd="0" parTransId="{99C85FF9-251B-45B3-8806-595DCE34A324}" sibTransId="{73F0E1A2-E71F-40E6-B6A4-27E5683DBD9B}"/>
    <dgm:cxn modelId="{F0DF6F3D-8074-41C1-B58D-003A1E760175}" type="presOf" srcId="{5EC5AEE8-41D1-4FB0-94B7-3D6AAE5278B1}" destId="{6375809A-F5CF-4B2B-9C58-D672DBD9CAAE}" srcOrd="0" destOrd="0" presId="urn:microsoft.com/office/officeart/2005/8/layout/radial6"/>
    <dgm:cxn modelId="{79AC2660-8531-4C5A-931B-F403C49ADD0C}" type="presOf" srcId="{C9E2A3C6-7F2D-42CD-A38D-0CFE6247BF65}" destId="{4C06FC14-D034-45E0-82E5-D14B61573E0F}" srcOrd="0" destOrd="0" presId="urn:microsoft.com/office/officeart/2005/8/layout/radial6"/>
    <dgm:cxn modelId="{52F7CA65-97F8-4E09-907B-F21D9DDDA5FF}" type="presOf" srcId="{73F0E1A2-E71F-40E6-B6A4-27E5683DBD9B}" destId="{A547DFFC-CEC6-4040-A963-84DC5488140D}" srcOrd="0" destOrd="0" presId="urn:microsoft.com/office/officeart/2005/8/layout/radial6"/>
    <dgm:cxn modelId="{0B250E79-AA5B-463D-AF33-0E374043527F}" srcId="{C9E2A3C6-7F2D-42CD-A38D-0CFE6247BF65}" destId="{4E27A64C-276F-4719-A8D0-768FF55CBEA8}" srcOrd="0" destOrd="0" parTransId="{FE54F684-CBA2-498A-8656-8855E96B3500}" sibTransId="{5EC5AEE8-41D1-4FB0-94B7-3D6AAE5278B1}"/>
    <dgm:cxn modelId="{3ED8027E-9E0D-4BF5-AB18-9E508B731FFB}" srcId="{B71C7744-7EE2-4575-9A03-3030B81F94E6}" destId="{C9E2A3C6-7F2D-42CD-A38D-0CFE6247BF65}" srcOrd="0" destOrd="0" parTransId="{EB0267F6-BDB2-4698-B9DE-1AB2C8BF5F69}" sibTransId="{9FAB9DC7-2528-4A54-9D4C-771456E44721}"/>
    <dgm:cxn modelId="{0665AB9B-EEB8-4ECC-8AFA-A7D7C7D083A5}" type="presOf" srcId="{CD74E91B-455F-4FA6-B951-815E92D97202}" destId="{A9353CA2-65E7-4FF0-A69C-14DF1974CACE}" srcOrd="0" destOrd="0" presId="urn:microsoft.com/office/officeart/2005/8/layout/radial6"/>
    <dgm:cxn modelId="{EE3247A3-4C61-483B-A382-72958F2DC760}" type="presOf" srcId="{4E27A64C-276F-4719-A8D0-768FF55CBEA8}" destId="{C176D48C-F679-4389-BE22-CAF6C7D8545C}" srcOrd="0" destOrd="0" presId="urn:microsoft.com/office/officeart/2005/8/layout/radial6"/>
    <dgm:cxn modelId="{986695C2-9FEE-44CA-AE54-3F57CB4E353B}" type="presOf" srcId="{03F129CE-C115-4C91-9E77-8D6032C98C0C}" destId="{01913BD4-943D-4347-8C9D-B97660461523}" srcOrd="0" destOrd="0" presId="urn:microsoft.com/office/officeart/2005/8/layout/radial6"/>
    <dgm:cxn modelId="{396746E1-D2B1-4672-BE82-7D69859ED2CF}" srcId="{C9E2A3C6-7F2D-42CD-A38D-0CFE6247BF65}" destId="{03F129CE-C115-4C91-9E77-8D6032C98C0C}" srcOrd="2" destOrd="0" parTransId="{43A4E62A-ED46-4319-BB11-525ECB472400}" sibTransId="{8FF9395F-403C-43DB-A519-7E85DE10F345}"/>
    <dgm:cxn modelId="{CE58C3FF-68C1-4ABE-8C65-A678418B2835}" type="presOf" srcId="{B71C7744-7EE2-4575-9A03-3030B81F94E6}" destId="{14F13B60-A2FD-4853-BEE7-27CBA0627588}" srcOrd="0" destOrd="0" presId="urn:microsoft.com/office/officeart/2005/8/layout/radial6"/>
    <dgm:cxn modelId="{AB927FEE-DB2C-43B5-9DC8-28945ED8561B}" type="presParOf" srcId="{14F13B60-A2FD-4853-BEE7-27CBA0627588}" destId="{4C06FC14-D034-45E0-82E5-D14B61573E0F}" srcOrd="0" destOrd="0" presId="urn:microsoft.com/office/officeart/2005/8/layout/radial6"/>
    <dgm:cxn modelId="{6EA2AAEB-8909-4CDE-8886-8E59A99D5D03}" type="presParOf" srcId="{14F13B60-A2FD-4853-BEE7-27CBA0627588}" destId="{C176D48C-F679-4389-BE22-CAF6C7D8545C}" srcOrd="1" destOrd="0" presId="urn:microsoft.com/office/officeart/2005/8/layout/radial6"/>
    <dgm:cxn modelId="{C821D210-7A78-45A5-A3EF-FDC6FEC4A223}" type="presParOf" srcId="{14F13B60-A2FD-4853-BEE7-27CBA0627588}" destId="{5723BE0B-328E-4AC3-A113-9FDE6E03BF76}" srcOrd="2" destOrd="0" presId="urn:microsoft.com/office/officeart/2005/8/layout/radial6"/>
    <dgm:cxn modelId="{1AACF1A6-0AB8-4318-A792-0717A9425E5E}" type="presParOf" srcId="{14F13B60-A2FD-4853-BEE7-27CBA0627588}" destId="{6375809A-F5CF-4B2B-9C58-D672DBD9CAAE}" srcOrd="3" destOrd="0" presId="urn:microsoft.com/office/officeart/2005/8/layout/radial6"/>
    <dgm:cxn modelId="{E8424E15-61B6-49D1-B92D-2502E782D809}" type="presParOf" srcId="{14F13B60-A2FD-4853-BEE7-27CBA0627588}" destId="{A9353CA2-65E7-4FF0-A69C-14DF1974CACE}" srcOrd="4" destOrd="0" presId="urn:microsoft.com/office/officeart/2005/8/layout/radial6"/>
    <dgm:cxn modelId="{3F316DB9-3084-492E-8704-EB4A1928AEAC}" type="presParOf" srcId="{14F13B60-A2FD-4853-BEE7-27CBA0627588}" destId="{BECB90FF-006C-4B79-BD6F-84B91FDAF49B}" srcOrd="5" destOrd="0" presId="urn:microsoft.com/office/officeart/2005/8/layout/radial6"/>
    <dgm:cxn modelId="{B00367C5-55E7-4D0B-8A82-F71CB40547DA}" type="presParOf" srcId="{14F13B60-A2FD-4853-BEE7-27CBA0627588}" destId="{A547DFFC-CEC6-4040-A963-84DC5488140D}" srcOrd="6" destOrd="0" presId="urn:microsoft.com/office/officeart/2005/8/layout/radial6"/>
    <dgm:cxn modelId="{370BE1B6-ED9C-4268-998A-A273E2B6D40D}" type="presParOf" srcId="{14F13B60-A2FD-4853-BEE7-27CBA0627588}" destId="{01913BD4-943D-4347-8C9D-B97660461523}" srcOrd="7" destOrd="0" presId="urn:microsoft.com/office/officeart/2005/8/layout/radial6"/>
    <dgm:cxn modelId="{63777FF2-DD70-4326-A5D9-F59BD9AC40A8}" type="presParOf" srcId="{14F13B60-A2FD-4853-BEE7-27CBA0627588}" destId="{0D4E144B-2A17-48F0-B7FD-2F13E2617429}" srcOrd="8" destOrd="0" presId="urn:microsoft.com/office/officeart/2005/8/layout/radial6"/>
    <dgm:cxn modelId="{94E7FD59-DC20-4CFC-AE2B-53ECBE4EB4BF}" type="presParOf" srcId="{14F13B60-A2FD-4853-BEE7-27CBA0627588}" destId="{74C0B7D4-2F50-4F29-AFC1-96AF420AB60D}" srcOrd="9"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C0B7D4-2F50-4F29-AFC1-96AF420AB60D}">
      <dsp:nvSpPr>
        <dsp:cNvPr id="0" name=""/>
        <dsp:cNvSpPr/>
      </dsp:nvSpPr>
      <dsp:spPr>
        <a:xfrm>
          <a:off x="859259" y="526296"/>
          <a:ext cx="3605648" cy="3605648"/>
        </a:xfrm>
        <a:prstGeom prst="blockArc">
          <a:avLst>
            <a:gd name="adj1" fmla="val 9000000"/>
            <a:gd name="adj2" fmla="val 16200000"/>
            <a:gd name="adj3" fmla="val 4637"/>
          </a:avLst>
        </a:prstGeom>
        <a:gradFill rotWithShape="0">
          <a:gsLst>
            <a:gs pos="0">
              <a:schemeClr val="accent2">
                <a:shade val="90000"/>
                <a:hueOff val="35819"/>
                <a:satOff val="-56868"/>
                <a:lumOff val="42610"/>
                <a:alphaOff val="0"/>
                <a:satMod val="103000"/>
                <a:lumMod val="102000"/>
                <a:tint val="94000"/>
              </a:schemeClr>
            </a:gs>
            <a:gs pos="50000">
              <a:schemeClr val="accent2">
                <a:shade val="90000"/>
                <a:hueOff val="35819"/>
                <a:satOff val="-56868"/>
                <a:lumOff val="42610"/>
                <a:alphaOff val="0"/>
                <a:satMod val="110000"/>
                <a:lumMod val="100000"/>
                <a:shade val="100000"/>
              </a:schemeClr>
            </a:gs>
            <a:gs pos="100000">
              <a:schemeClr val="accent2">
                <a:shade val="90000"/>
                <a:hueOff val="35819"/>
                <a:satOff val="-56868"/>
                <a:lumOff val="4261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A547DFFC-CEC6-4040-A963-84DC5488140D}">
      <dsp:nvSpPr>
        <dsp:cNvPr id="0" name=""/>
        <dsp:cNvSpPr/>
      </dsp:nvSpPr>
      <dsp:spPr>
        <a:xfrm>
          <a:off x="859259" y="526296"/>
          <a:ext cx="3605648" cy="3605648"/>
        </a:xfrm>
        <a:prstGeom prst="blockArc">
          <a:avLst>
            <a:gd name="adj1" fmla="val 1800000"/>
            <a:gd name="adj2" fmla="val 9000000"/>
            <a:gd name="adj3" fmla="val 4637"/>
          </a:avLst>
        </a:prstGeom>
        <a:gradFill rotWithShape="0">
          <a:gsLst>
            <a:gs pos="0">
              <a:schemeClr val="accent2">
                <a:shade val="90000"/>
                <a:hueOff val="17910"/>
                <a:satOff val="-28434"/>
                <a:lumOff val="21305"/>
                <a:alphaOff val="0"/>
                <a:satMod val="103000"/>
                <a:lumMod val="102000"/>
                <a:tint val="94000"/>
              </a:schemeClr>
            </a:gs>
            <a:gs pos="50000">
              <a:schemeClr val="accent2">
                <a:shade val="90000"/>
                <a:hueOff val="17910"/>
                <a:satOff val="-28434"/>
                <a:lumOff val="21305"/>
                <a:alphaOff val="0"/>
                <a:satMod val="110000"/>
                <a:lumMod val="100000"/>
                <a:shade val="100000"/>
              </a:schemeClr>
            </a:gs>
            <a:gs pos="100000">
              <a:schemeClr val="accent2">
                <a:shade val="90000"/>
                <a:hueOff val="17910"/>
                <a:satOff val="-28434"/>
                <a:lumOff val="21305"/>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6375809A-F5CF-4B2B-9C58-D672DBD9CAAE}">
      <dsp:nvSpPr>
        <dsp:cNvPr id="0" name=""/>
        <dsp:cNvSpPr/>
      </dsp:nvSpPr>
      <dsp:spPr>
        <a:xfrm>
          <a:off x="859259" y="526296"/>
          <a:ext cx="3605648" cy="3605648"/>
        </a:xfrm>
        <a:prstGeom prst="blockArc">
          <a:avLst>
            <a:gd name="adj1" fmla="val 16200000"/>
            <a:gd name="adj2" fmla="val 1800000"/>
            <a:gd name="adj3" fmla="val 4637"/>
          </a:avLst>
        </a:prstGeom>
        <a:gradFill rotWithShape="0">
          <a:gsLst>
            <a:gs pos="0">
              <a:schemeClr val="accent2">
                <a:shade val="90000"/>
                <a:hueOff val="0"/>
                <a:satOff val="0"/>
                <a:lumOff val="0"/>
                <a:alphaOff val="0"/>
                <a:satMod val="103000"/>
                <a:lumMod val="102000"/>
                <a:tint val="94000"/>
              </a:schemeClr>
            </a:gs>
            <a:gs pos="50000">
              <a:schemeClr val="accent2">
                <a:shade val="90000"/>
                <a:hueOff val="0"/>
                <a:satOff val="0"/>
                <a:lumOff val="0"/>
                <a:alphaOff val="0"/>
                <a:satMod val="110000"/>
                <a:lumMod val="100000"/>
                <a:shade val="100000"/>
              </a:schemeClr>
            </a:gs>
            <a:gs pos="100000">
              <a:schemeClr val="accent2">
                <a:shade val="90000"/>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4C06FC14-D034-45E0-82E5-D14B61573E0F}">
      <dsp:nvSpPr>
        <dsp:cNvPr id="0" name=""/>
        <dsp:cNvSpPr/>
      </dsp:nvSpPr>
      <dsp:spPr>
        <a:xfrm>
          <a:off x="1858320" y="1570776"/>
          <a:ext cx="1696070" cy="1251266"/>
        </a:xfrm>
        <a:prstGeom prst="ellipse">
          <a:avLst/>
        </a:prstGeom>
        <a:gradFill rotWithShape="0">
          <a:gsLst>
            <a:gs pos="0">
              <a:schemeClr val="accent2">
                <a:shade val="80000"/>
                <a:hueOff val="0"/>
                <a:satOff val="0"/>
                <a:lumOff val="0"/>
                <a:alphaOff val="0"/>
                <a:satMod val="103000"/>
                <a:lumMod val="102000"/>
                <a:tint val="94000"/>
              </a:schemeClr>
            </a:gs>
            <a:gs pos="50000">
              <a:schemeClr val="accent2">
                <a:shade val="80000"/>
                <a:hueOff val="0"/>
                <a:satOff val="0"/>
                <a:lumOff val="0"/>
                <a:alphaOff val="0"/>
                <a:satMod val="110000"/>
                <a:lumMod val="100000"/>
                <a:shade val="100000"/>
              </a:schemeClr>
            </a:gs>
            <a:gs pos="100000">
              <a:schemeClr val="accent2">
                <a:shade val="8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2133600">
            <a:lnSpc>
              <a:spcPct val="90000"/>
            </a:lnSpc>
            <a:spcBef>
              <a:spcPct val="0"/>
            </a:spcBef>
            <a:spcAft>
              <a:spcPct val="35000"/>
            </a:spcAft>
            <a:buNone/>
          </a:pPr>
          <a:r>
            <a:rPr lang="en-US" sz="4800" kern="1200" dirty="0"/>
            <a:t>Pain</a:t>
          </a:r>
        </a:p>
      </dsp:txBody>
      <dsp:txXfrm>
        <a:off x="2106704" y="1754020"/>
        <a:ext cx="1199302" cy="884778"/>
      </dsp:txXfrm>
    </dsp:sp>
    <dsp:sp modelId="{C176D48C-F679-4389-BE22-CAF6C7D8545C}">
      <dsp:nvSpPr>
        <dsp:cNvPr id="0" name=""/>
        <dsp:cNvSpPr/>
      </dsp:nvSpPr>
      <dsp:spPr>
        <a:xfrm>
          <a:off x="1675035" y="13798"/>
          <a:ext cx="1974097" cy="1108590"/>
        </a:xfrm>
        <a:prstGeom prst="ellipse">
          <a:avLst/>
        </a:prstGeom>
        <a:gradFill rotWithShape="0">
          <a:gsLst>
            <a:gs pos="0">
              <a:schemeClr val="accent2">
                <a:shade val="80000"/>
                <a:hueOff val="0"/>
                <a:satOff val="0"/>
                <a:lumOff val="0"/>
                <a:alphaOff val="0"/>
                <a:satMod val="103000"/>
                <a:lumMod val="102000"/>
                <a:tint val="94000"/>
              </a:schemeClr>
            </a:gs>
            <a:gs pos="50000">
              <a:schemeClr val="accent2">
                <a:shade val="80000"/>
                <a:hueOff val="0"/>
                <a:satOff val="0"/>
                <a:lumOff val="0"/>
                <a:alphaOff val="0"/>
                <a:satMod val="110000"/>
                <a:lumMod val="100000"/>
                <a:shade val="100000"/>
              </a:schemeClr>
            </a:gs>
            <a:gs pos="100000">
              <a:schemeClr val="accent2">
                <a:shade val="8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Thoughts</a:t>
          </a:r>
        </a:p>
      </dsp:txBody>
      <dsp:txXfrm>
        <a:off x="1964135" y="176147"/>
        <a:ext cx="1395897" cy="783892"/>
      </dsp:txXfrm>
    </dsp:sp>
    <dsp:sp modelId="{A9353CA2-65E7-4FF0-A69C-14DF1974CACE}">
      <dsp:nvSpPr>
        <dsp:cNvPr id="0" name=""/>
        <dsp:cNvSpPr/>
      </dsp:nvSpPr>
      <dsp:spPr>
        <a:xfrm>
          <a:off x="3200129" y="2655339"/>
          <a:ext cx="1974097" cy="1108590"/>
        </a:xfrm>
        <a:prstGeom prst="ellipse">
          <a:avLst/>
        </a:prstGeom>
        <a:gradFill rotWithShape="0">
          <a:gsLst>
            <a:gs pos="0">
              <a:schemeClr val="accent2">
                <a:shade val="80000"/>
                <a:hueOff val="17848"/>
                <a:satOff val="-28910"/>
                <a:lumOff val="21876"/>
                <a:alphaOff val="0"/>
                <a:satMod val="103000"/>
                <a:lumMod val="102000"/>
                <a:tint val="94000"/>
              </a:schemeClr>
            </a:gs>
            <a:gs pos="50000">
              <a:schemeClr val="accent2">
                <a:shade val="80000"/>
                <a:hueOff val="17848"/>
                <a:satOff val="-28910"/>
                <a:lumOff val="21876"/>
                <a:alphaOff val="0"/>
                <a:satMod val="110000"/>
                <a:lumMod val="100000"/>
                <a:shade val="100000"/>
              </a:schemeClr>
            </a:gs>
            <a:gs pos="100000">
              <a:schemeClr val="accent2">
                <a:shade val="80000"/>
                <a:hueOff val="17848"/>
                <a:satOff val="-28910"/>
                <a:lumOff val="21876"/>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Feelings</a:t>
          </a:r>
        </a:p>
      </dsp:txBody>
      <dsp:txXfrm>
        <a:off x="3489229" y="2817688"/>
        <a:ext cx="1395897" cy="783892"/>
      </dsp:txXfrm>
    </dsp:sp>
    <dsp:sp modelId="{01913BD4-943D-4347-8C9D-B97660461523}">
      <dsp:nvSpPr>
        <dsp:cNvPr id="0" name=""/>
        <dsp:cNvSpPr/>
      </dsp:nvSpPr>
      <dsp:spPr>
        <a:xfrm>
          <a:off x="149940" y="2655339"/>
          <a:ext cx="1974097" cy="1108590"/>
        </a:xfrm>
        <a:prstGeom prst="ellipse">
          <a:avLst/>
        </a:prstGeom>
        <a:gradFill rotWithShape="0">
          <a:gsLst>
            <a:gs pos="0">
              <a:schemeClr val="accent2">
                <a:shade val="80000"/>
                <a:hueOff val="35695"/>
                <a:satOff val="-57819"/>
                <a:lumOff val="43751"/>
                <a:alphaOff val="0"/>
                <a:satMod val="103000"/>
                <a:lumMod val="102000"/>
                <a:tint val="94000"/>
              </a:schemeClr>
            </a:gs>
            <a:gs pos="50000">
              <a:schemeClr val="accent2">
                <a:shade val="80000"/>
                <a:hueOff val="35695"/>
                <a:satOff val="-57819"/>
                <a:lumOff val="43751"/>
                <a:alphaOff val="0"/>
                <a:satMod val="110000"/>
                <a:lumMod val="100000"/>
                <a:shade val="100000"/>
              </a:schemeClr>
            </a:gs>
            <a:gs pos="100000">
              <a:schemeClr val="accent2">
                <a:shade val="80000"/>
                <a:hueOff val="35695"/>
                <a:satOff val="-57819"/>
                <a:lumOff val="43751"/>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Behavior</a:t>
          </a:r>
        </a:p>
      </dsp:txBody>
      <dsp:txXfrm>
        <a:off x="439040" y="2817688"/>
        <a:ext cx="1395897" cy="783892"/>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A89923D4-9EB9-416F-9586-E2619D08D578}" type="datetimeFigureOut">
              <a:rPr lang="en-US" smtClean="0"/>
              <a:t>9/13/2019</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8FA454E8-3CD1-4813-8C87-538F54A933EC}" type="slidenum">
              <a:rPr lang="en-US" smtClean="0"/>
              <a:t>‹#›</a:t>
            </a:fld>
            <a:endParaRPr lang="en-US"/>
          </a:p>
        </p:txBody>
      </p:sp>
    </p:spTree>
    <p:extLst>
      <p:ext uri="{BB962C8B-B14F-4D97-AF65-F5344CB8AC3E}">
        <p14:creationId xmlns:p14="http://schemas.microsoft.com/office/powerpoint/2010/main" val="39078591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b="0" i="0">
                <a:latin typeface="Reckless" pitchFamily="2" charset="77"/>
              </a:defRPr>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b="0" i="0">
                <a:latin typeface="Reckless" pitchFamily="2" charset="77"/>
              </a:defRPr>
            </a:lvl1pPr>
          </a:lstStyle>
          <a:p>
            <a:fld id="{C3FD921F-2AEA-CD4C-AAAA-CF43549800DA}" type="datetimeFigureOut">
              <a:rPr lang="en-US" smtClean="0"/>
              <a:pPr/>
              <a:t>9/13/2019</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b="0" i="0">
                <a:latin typeface="Reckless" pitchFamily="2" charset="77"/>
              </a:defRPr>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b="0" i="0">
                <a:latin typeface="Reckless" pitchFamily="2" charset="77"/>
              </a:defRPr>
            </a:lvl1pPr>
          </a:lstStyle>
          <a:p>
            <a:fld id="{603597BD-435A-EA48-8914-3898A7105320}" type="slidenum">
              <a:rPr lang="en-US" smtClean="0"/>
              <a:pPr/>
              <a:t>‹#›</a:t>
            </a:fld>
            <a:endParaRPr lang="en-US" dirty="0"/>
          </a:p>
        </p:txBody>
      </p:sp>
    </p:spTree>
    <p:extLst>
      <p:ext uri="{BB962C8B-B14F-4D97-AF65-F5344CB8AC3E}">
        <p14:creationId xmlns:p14="http://schemas.microsoft.com/office/powerpoint/2010/main" val="3299864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Reckless" pitchFamily="2" charset="77"/>
        <a:ea typeface="+mn-ea"/>
        <a:cs typeface="+mn-cs"/>
      </a:defRPr>
    </a:lvl1pPr>
    <a:lvl2pPr marL="457200" algn="l" defTabSz="914400" rtl="0" eaLnBrk="1" latinLnBrk="0" hangingPunct="1">
      <a:defRPr sz="1200" b="0" i="0" kern="1200">
        <a:solidFill>
          <a:schemeClr val="tx1"/>
        </a:solidFill>
        <a:latin typeface="Reckless" pitchFamily="2" charset="77"/>
        <a:ea typeface="+mn-ea"/>
        <a:cs typeface="+mn-cs"/>
      </a:defRPr>
    </a:lvl2pPr>
    <a:lvl3pPr marL="914400" algn="l" defTabSz="914400" rtl="0" eaLnBrk="1" latinLnBrk="0" hangingPunct="1">
      <a:defRPr sz="1200" b="0" i="0" kern="1200">
        <a:solidFill>
          <a:schemeClr val="tx1"/>
        </a:solidFill>
        <a:latin typeface="Reckless" pitchFamily="2" charset="77"/>
        <a:ea typeface="+mn-ea"/>
        <a:cs typeface="+mn-cs"/>
      </a:defRPr>
    </a:lvl3pPr>
    <a:lvl4pPr marL="1371600" algn="l" defTabSz="914400" rtl="0" eaLnBrk="1" latinLnBrk="0" hangingPunct="1">
      <a:defRPr sz="1200" b="0" i="0" kern="1200">
        <a:solidFill>
          <a:schemeClr val="tx1"/>
        </a:solidFill>
        <a:latin typeface="Reckless" pitchFamily="2" charset="77"/>
        <a:ea typeface="+mn-ea"/>
        <a:cs typeface="+mn-cs"/>
      </a:defRPr>
    </a:lvl4pPr>
    <a:lvl5pPr marL="1828800" algn="l" defTabSz="914400" rtl="0" eaLnBrk="1" latinLnBrk="0" hangingPunct="1">
      <a:defRPr sz="1200" b="0" i="0" kern="1200">
        <a:solidFill>
          <a:schemeClr val="tx1"/>
        </a:solidFill>
        <a:latin typeface="Reckless" pitchFamily="2" charset="77"/>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3597BD-435A-EA48-8914-3898A7105320}" type="slidenum">
              <a:rPr lang="en-US" smtClean="0"/>
              <a:pPr/>
              <a:t>1</a:t>
            </a:fld>
            <a:endParaRPr lang="en-US" dirty="0"/>
          </a:p>
        </p:txBody>
      </p:sp>
    </p:spTree>
    <p:extLst>
      <p:ext uri="{BB962C8B-B14F-4D97-AF65-F5344CB8AC3E}">
        <p14:creationId xmlns:p14="http://schemas.microsoft.com/office/powerpoint/2010/main" val="19407173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fld id="{603597BD-435A-EA48-8914-3898A7105320}" type="slidenum">
              <a:rPr lang="en-US" smtClean="0"/>
              <a:pPr/>
              <a:t>10</a:t>
            </a:fld>
            <a:endParaRPr lang="en-US" dirty="0"/>
          </a:p>
        </p:txBody>
      </p:sp>
    </p:spTree>
    <p:extLst>
      <p:ext uri="{BB962C8B-B14F-4D97-AF65-F5344CB8AC3E}">
        <p14:creationId xmlns:p14="http://schemas.microsoft.com/office/powerpoint/2010/main" val="2995297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fld id="{603597BD-435A-EA48-8914-3898A7105320}" type="slidenum">
              <a:rPr lang="en-US" smtClean="0"/>
              <a:pPr/>
              <a:t>11</a:t>
            </a:fld>
            <a:endParaRPr lang="en-US" dirty="0"/>
          </a:p>
        </p:txBody>
      </p:sp>
    </p:spTree>
    <p:extLst>
      <p:ext uri="{BB962C8B-B14F-4D97-AF65-F5344CB8AC3E}">
        <p14:creationId xmlns:p14="http://schemas.microsoft.com/office/powerpoint/2010/main" val="5733096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3597BD-435A-EA48-8914-3898A7105320}" type="slidenum">
              <a:rPr lang="en-US" smtClean="0"/>
              <a:pPr/>
              <a:t>12</a:t>
            </a:fld>
            <a:endParaRPr lang="en-US" dirty="0"/>
          </a:p>
        </p:txBody>
      </p:sp>
    </p:spTree>
    <p:extLst>
      <p:ext uri="{BB962C8B-B14F-4D97-AF65-F5344CB8AC3E}">
        <p14:creationId xmlns:p14="http://schemas.microsoft.com/office/powerpoint/2010/main" val="38074587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3597BD-435A-EA48-8914-3898A7105320}" type="slidenum">
              <a:rPr lang="en-US" smtClean="0"/>
              <a:pPr/>
              <a:t>13</a:t>
            </a:fld>
            <a:endParaRPr lang="en-US" dirty="0"/>
          </a:p>
        </p:txBody>
      </p:sp>
    </p:spTree>
    <p:extLst>
      <p:ext uri="{BB962C8B-B14F-4D97-AF65-F5344CB8AC3E}">
        <p14:creationId xmlns:p14="http://schemas.microsoft.com/office/powerpoint/2010/main" val="1965360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3597BD-435A-EA48-8914-3898A7105320}" type="slidenum">
              <a:rPr lang="en-US" smtClean="0"/>
              <a:pPr/>
              <a:t>14</a:t>
            </a:fld>
            <a:endParaRPr lang="en-US" dirty="0"/>
          </a:p>
        </p:txBody>
      </p:sp>
    </p:spTree>
    <p:extLst>
      <p:ext uri="{BB962C8B-B14F-4D97-AF65-F5344CB8AC3E}">
        <p14:creationId xmlns:p14="http://schemas.microsoft.com/office/powerpoint/2010/main" val="19774332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3597BD-435A-EA48-8914-3898A7105320}" type="slidenum">
              <a:rPr lang="en-US" smtClean="0"/>
              <a:pPr/>
              <a:t>15</a:t>
            </a:fld>
            <a:endParaRPr lang="en-US" dirty="0"/>
          </a:p>
        </p:txBody>
      </p:sp>
    </p:spTree>
    <p:extLst>
      <p:ext uri="{BB962C8B-B14F-4D97-AF65-F5344CB8AC3E}">
        <p14:creationId xmlns:p14="http://schemas.microsoft.com/office/powerpoint/2010/main" val="19812198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Activation of TRPV1 by capsaicin results in sensory neuronal depolarization, and can induce local sensitization to activation by heat, acidosis, and endogenous agonists. Topical exposure to capsaicin leads to the sensations of heat, burning, stinging, or itching. High concentrations of capsaicin or repeated applications can produce a persistent local effect on cutaneous </a:t>
            </a:r>
            <a:r>
              <a:rPr lang="en-US" dirty="0" err="1"/>
              <a:t>nociceptors</a:t>
            </a:r>
            <a:r>
              <a:rPr lang="en-US" dirty="0"/>
              <a:t>, which is best described as </a:t>
            </a:r>
            <a:r>
              <a:rPr lang="en-US" dirty="0" err="1"/>
              <a:t>defunctionalization</a:t>
            </a:r>
            <a:r>
              <a:rPr lang="en-US" dirty="0"/>
              <a:t> and constituted by reduced spontaneous activity and a loss of responsiveness to a wide range of sensory stimuli.</a:t>
            </a:r>
          </a:p>
        </p:txBody>
      </p:sp>
      <p:sp>
        <p:nvSpPr>
          <p:cNvPr id="4" name="Slide Number Placeholder 3"/>
          <p:cNvSpPr>
            <a:spLocks noGrp="1"/>
          </p:cNvSpPr>
          <p:nvPr>
            <p:ph type="sldNum" sz="quarter" idx="10"/>
          </p:nvPr>
        </p:nvSpPr>
        <p:spPr/>
        <p:txBody>
          <a:bodyPr/>
          <a:lstStyle/>
          <a:p>
            <a:fld id="{603597BD-435A-EA48-8914-3898A7105320}" type="slidenum">
              <a:rPr lang="en-US" smtClean="0"/>
              <a:pPr/>
              <a:t>16</a:t>
            </a:fld>
            <a:endParaRPr lang="en-US" dirty="0"/>
          </a:p>
        </p:txBody>
      </p:sp>
    </p:spTree>
    <p:extLst>
      <p:ext uri="{BB962C8B-B14F-4D97-AF65-F5344CB8AC3E}">
        <p14:creationId xmlns:p14="http://schemas.microsoft.com/office/powerpoint/2010/main" val="33069592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3597BD-435A-EA48-8914-3898A7105320}" type="slidenum">
              <a:rPr lang="en-US" smtClean="0"/>
              <a:pPr/>
              <a:t>17</a:t>
            </a:fld>
            <a:endParaRPr lang="en-US" dirty="0"/>
          </a:p>
        </p:txBody>
      </p:sp>
    </p:spTree>
    <p:extLst>
      <p:ext uri="{BB962C8B-B14F-4D97-AF65-F5344CB8AC3E}">
        <p14:creationId xmlns:p14="http://schemas.microsoft.com/office/powerpoint/2010/main" val="22004991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3597BD-435A-EA48-8914-3898A7105320}" type="slidenum">
              <a:rPr lang="en-US" smtClean="0"/>
              <a:pPr/>
              <a:t>18</a:t>
            </a:fld>
            <a:endParaRPr lang="en-US" dirty="0"/>
          </a:p>
        </p:txBody>
      </p:sp>
    </p:spTree>
    <p:extLst>
      <p:ext uri="{BB962C8B-B14F-4D97-AF65-F5344CB8AC3E}">
        <p14:creationId xmlns:p14="http://schemas.microsoft.com/office/powerpoint/2010/main" val="17530203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Odds indicate 30% or greater improvement in pain with cannabinoid compared with placebo, stratified according to cannabinoid. The square data markers indicate odds ratios (ORs) from primary studies, with sizes reflecting the statistical weight of the study using random-effects meta-analysis. The horizontal lines indicate 95% CIs. The blue diamond data markers represent the subtotal and overall OR and 95% CI. The vertical dashed line shows the summary effect estimate, the dotted shows the line of no effect (OR = 1).</a:t>
            </a:r>
          </a:p>
        </p:txBody>
      </p:sp>
      <p:sp>
        <p:nvSpPr>
          <p:cNvPr id="4" name="Slide Number Placeholder 3"/>
          <p:cNvSpPr>
            <a:spLocks noGrp="1"/>
          </p:cNvSpPr>
          <p:nvPr>
            <p:ph type="sldNum" sz="quarter" idx="10"/>
          </p:nvPr>
        </p:nvSpPr>
        <p:spPr/>
        <p:txBody>
          <a:bodyPr/>
          <a:lstStyle/>
          <a:p>
            <a:fld id="{603597BD-435A-EA48-8914-3898A7105320}" type="slidenum">
              <a:rPr lang="en-US" smtClean="0"/>
              <a:pPr/>
              <a:t>19</a:t>
            </a:fld>
            <a:endParaRPr lang="en-US" dirty="0"/>
          </a:p>
        </p:txBody>
      </p:sp>
    </p:spTree>
    <p:extLst>
      <p:ext uri="{BB962C8B-B14F-4D97-AF65-F5344CB8AC3E}">
        <p14:creationId xmlns:p14="http://schemas.microsoft.com/office/powerpoint/2010/main" val="36699093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3597BD-435A-EA48-8914-3898A7105320}" type="slidenum">
              <a:rPr lang="en-US" smtClean="0"/>
              <a:pPr/>
              <a:t>2</a:t>
            </a:fld>
            <a:endParaRPr lang="en-US" dirty="0"/>
          </a:p>
        </p:txBody>
      </p:sp>
    </p:spTree>
    <p:extLst>
      <p:ext uri="{BB962C8B-B14F-4D97-AF65-F5344CB8AC3E}">
        <p14:creationId xmlns:p14="http://schemas.microsoft.com/office/powerpoint/2010/main" val="26033157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fld id="{603597BD-435A-EA48-8914-3898A7105320}" type="slidenum">
              <a:rPr lang="en-US" smtClean="0"/>
              <a:pPr/>
              <a:t>20</a:t>
            </a:fld>
            <a:endParaRPr lang="en-US" dirty="0"/>
          </a:p>
        </p:txBody>
      </p:sp>
    </p:spTree>
    <p:extLst>
      <p:ext uri="{BB962C8B-B14F-4D97-AF65-F5344CB8AC3E}">
        <p14:creationId xmlns:p14="http://schemas.microsoft.com/office/powerpoint/2010/main" val="5719580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3597BD-435A-EA48-8914-3898A7105320}" type="slidenum">
              <a:rPr lang="en-US" smtClean="0"/>
              <a:pPr/>
              <a:t>21</a:t>
            </a:fld>
            <a:endParaRPr lang="en-US" dirty="0"/>
          </a:p>
        </p:txBody>
      </p:sp>
    </p:spTree>
    <p:extLst>
      <p:ext uri="{BB962C8B-B14F-4D97-AF65-F5344CB8AC3E}">
        <p14:creationId xmlns:p14="http://schemas.microsoft.com/office/powerpoint/2010/main" val="1524568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3597BD-435A-EA48-8914-3898A7105320}" type="slidenum">
              <a:rPr lang="en-US" smtClean="0"/>
              <a:pPr/>
              <a:t>22</a:t>
            </a:fld>
            <a:endParaRPr lang="en-US" dirty="0"/>
          </a:p>
        </p:txBody>
      </p:sp>
    </p:spTree>
    <p:extLst>
      <p:ext uri="{BB962C8B-B14F-4D97-AF65-F5344CB8AC3E}">
        <p14:creationId xmlns:p14="http://schemas.microsoft.com/office/powerpoint/2010/main" val="20901576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fld id="{603597BD-435A-EA48-8914-3898A7105320}" type="slidenum">
              <a:rPr lang="en-US" smtClean="0"/>
              <a:pPr/>
              <a:t>23</a:t>
            </a:fld>
            <a:endParaRPr lang="en-US" dirty="0"/>
          </a:p>
        </p:txBody>
      </p:sp>
    </p:spTree>
    <p:extLst>
      <p:ext uri="{BB962C8B-B14F-4D97-AF65-F5344CB8AC3E}">
        <p14:creationId xmlns:p14="http://schemas.microsoft.com/office/powerpoint/2010/main" val="3871831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3597BD-435A-EA48-8914-3898A7105320}" type="slidenum">
              <a:rPr lang="en-US" smtClean="0"/>
              <a:pPr/>
              <a:t>24</a:t>
            </a:fld>
            <a:endParaRPr lang="en-US" dirty="0"/>
          </a:p>
        </p:txBody>
      </p:sp>
    </p:spTree>
    <p:extLst>
      <p:ext uri="{BB962C8B-B14F-4D97-AF65-F5344CB8AC3E}">
        <p14:creationId xmlns:p14="http://schemas.microsoft.com/office/powerpoint/2010/main" val="31918535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3597BD-435A-EA48-8914-3898A7105320}" type="slidenum">
              <a:rPr lang="en-US" smtClean="0"/>
              <a:pPr/>
              <a:t>25</a:t>
            </a:fld>
            <a:endParaRPr lang="en-US" dirty="0"/>
          </a:p>
        </p:txBody>
      </p:sp>
    </p:spTree>
    <p:extLst>
      <p:ext uri="{BB962C8B-B14F-4D97-AF65-F5344CB8AC3E}">
        <p14:creationId xmlns:p14="http://schemas.microsoft.com/office/powerpoint/2010/main" val="42894984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3597BD-435A-EA48-8914-3898A7105320}" type="slidenum">
              <a:rPr lang="en-US" smtClean="0"/>
              <a:pPr/>
              <a:t>3</a:t>
            </a:fld>
            <a:endParaRPr lang="en-US" dirty="0"/>
          </a:p>
        </p:txBody>
      </p:sp>
    </p:spTree>
    <p:extLst>
      <p:ext uri="{BB962C8B-B14F-4D97-AF65-F5344CB8AC3E}">
        <p14:creationId xmlns:p14="http://schemas.microsoft.com/office/powerpoint/2010/main" val="34345932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fld id="{603597BD-435A-EA48-8914-3898A7105320}" type="slidenum">
              <a:rPr lang="en-US" smtClean="0"/>
              <a:pPr/>
              <a:t>4</a:t>
            </a:fld>
            <a:endParaRPr lang="en-US" dirty="0"/>
          </a:p>
        </p:txBody>
      </p:sp>
    </p:spTree>
    <p:extLst>
      <p:ext uri="{BB962C8B-B14F-4D97-AF65-F5344CB8AC3E}">
        <p14:creationId xmlns:p14="http://schemas.microsoft.com/office/powerpoint/2010/main" val="38295776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3597BD-435A-EA48-8914-3898A7105320}" type="slidenum">
              <a:rPr lang="en-US" smtClean="0"/>
              <a:pPr/>
              <a:t>5</a:t>
            </a:fld>
            <a:endParaRPr lang="en-US" dirty="0"/>
          </a:p>
        </p:txBody>
      </p:sp>
    </p:spTree>
    <p:extLst>
      <p:ext uri="{BB962C8B-B14F-4D97-AF65-F5344CB8AC3E}">
        <p14:creationId xmlns:p14="http://schemas.microsoft.com/office/powerpoint/2010/main" val="19953972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3597BD-435A-EA48-8914-3898A7105320}" type="slidenum">
              <a:rPr lang="en-US" smtClean="0"/>
              <a:pPr/>
              <a:t>6</a:t>
            </a:fld>
            <a:endParaRPr lang="en-US" dirty="0"/>
          </a:p>
        </p:txBody>
      </p:sp>
    </p:spTree>
    <p:extLst>
      <p:ext uri="{BB962C8B-B14F-4D97-AF65-F5344CB8AC3E}">
        <p14:creationId xmlns:p14="http://schemas.microsoft.com/office/powerpoint/2010/main" val="8111863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3597BD-435A-EA48-8914-3898A7105320}" type="slidenum">
              <a:rPr lang="en-US" smtClean="0"/>
              <a:pPr/>
              <a:t>7</a:t>
            </a:fld>
            <a:endParaRPr lang="en-US" dirty="0"/>
          </a:p>
        </p:txBody>
      </p:sp>
    </p:spTree>
    <p:extLst>
      <p:ext uri="{BB962C8B-B14F-4D97-AF65-F5344CB8AC3E}">
        <p14:creationId xmlns:p14="http://schemas.microsoft.com/office/powerpoint/2010/main" val="15966279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3597BD-435A-EA48-8914-3898A7105320}" type="slidenum">
              <a:rPr lang="en-US" smtClean="0"/>
              <a:pPr/>
              <a:t>8</a:t>
            </a:fld>
            <a:endParaRPr lang="en-US" dirty="0"/>
          </a:p>
        </p:txBody>
      </p:sp>
    </p:spTree>
    <p:extLst>
      <p:ext uri="{BB962C8B-B14F-4D97-AF65-F5344CB8AC3E}">
        <p14:creationId xmlns:p14="http://schemas.microsoft.com/office/powerpoint/2010/main" val="6164554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3597BD-435A-EA48-8914-3898A7105320}" type="slidenum">
              <a:rPr lang="en-US" smtClean="0"/>
              <a:pPr/>
              <a:t>9</a:t>
            </a:fld>
            <a:endParaRPr lang="en-US" dirty="0"/>
          </a:p>
        </p:txBody>
      </p:sp>
    </p:spTree>
    <p:extLst>
      <p:ext uri="{BB962C8B-B14F-4D97-AF65-F5344CB8AC3E}">
        <p14:creationId xmlns:p14="http://schemas.microsoft.com/office/powerpoint/2010/main" val="29677268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94440" y="726439"/>
            <a:ext cx="7205222" cy="2387600"/>
          </a:xfrm>
          <a:noFill/>
        </p:spPr>
        <p:txBody>
          <a:bodyPr anchor="t">
            <a:normAutofit/>
          </a:bodyPr>
          <a:lstStyle>
            <a:lvl1pPr algn="l">
              <a:defRPr sz="3200" b="0" i="0">
                <a:solidFill>
                  <a:schemeClr val="bg1"/>
                </a:solidFill>
                <a:latin typeface="Reckless" pitchFamily="2" charset="77"/>
              </a:defRPr>
            </a:lvl1pPr>
          </a:lstStyle>
          <a:p>
            <a:r>
              <a:rPr lang="en-US" dirty="0"/>
              <a:t>Click to edit Master title style</a:t>
            </a:r>
          </a:p>
        </p:txBody>
      </p:sp>
      <p:sp>
        <p:nvSpPr>
          <p:cNvPr id="3" name="Subtitle 2"/>
          <p:cNvSpPr>
            <a:spLocks noGrp="1"/>
          </p:cNvSpPr>
          <p:nvPr>
            <p:ph type="subTitle" idx="1"/>
          </p:nvPr>
        </p:nvSpPr>
        <p:spPr>
          <a:xfrm>
            <a:off x="694440" y="1807115"/>
            <a:ext cx="9144000" cy="1655762"/>
          </a:xfrm>
        </p:spPr>
        <p:txBody>
          <a:bodyPr>
            <a:normAutofit/>
          </a:bodyPr>
          <a:lstStyle>
            <a:lvl1pPr marL="0" indent="0" algn="l">
              <a:buNone/>
              <a:defRPr sz="2000" b="0" i="0">
                <a:solidFill>
                  <a:schemeClr val="bg1"/>
                </a:solidFill>
                <a:latin typeface="Post Grotesk Book" panose="02000000000000000000" pitchFamily="2" charset="77"/>
                <a:ea typeface="Post Grotesk Book" panose="02000000000000000000"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7" name="Picture 6">
            <a:extLst>
              <a:ext uri="{FF2B5EF4-FFF2-40B4-BE49-F238E27FC236}">
                <a16:creationId xmlns:a16="http://schemas.microsoft.com/office/drawing/2014/main" id="{F1D1B363-0F70-EC4B-A1CD-7DEE66B7FF27}"/>
              </a:ext>
            </a:extLst>
          </p:cNvPr>
          <p:cNvPicPr>
            <a:picLocks noChangeAspect="1"/>
          </p:cNvPicPr>
          <p:nvPr userDrawn="1"/>
        </p:nvPicPr>
        <p:blipFill>
          <a:blip r:embed="rId2"/>
          <a:stretch>
            <a:fillRect/>
          </a:stretch>
        </p:blipFill>
        <p:spPr>
          <a:xfrm>
            <a:off x="5369683" y="821574"/>
            <a:ext cx="6826799" cy="6501713"/>
          </a:xfrm>
          <a:prstGeom prst="rect">
            <a:avLst/>
          </a:prstGeom>
        </p:spPr>
      </p:pic>
    </p:spTree>
    <p:extLst>
      <p:ext uri="{BB962C8B-B14F-4D97-AF65-F5344CB8AC3E}">
        <p14:creationId xmlns:p14="http://schemas.microsoft.com/office/powerpoint/2010/main" val="3483204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1_Two Content">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lvl1pPr>
              <a:defRPr b="0" i="0">
                <a:latin typeface="Post Grotesk Book" panose="02000000000000000000" pitchFamily="2" charset="77"/>
                <a:ea typeface="Post Grotesk Book" panose="02000000000000000000" pitchFamily="2" charset="77"/>
              </a:defRPr>
            </a:lvl1pPr>
            <a:lvl2pPr>
              <a:defRPr b="0" i="0">
                <a:latin typeface="Post Grotesk Book" panose="02000000000000000000" pitchFamily="2" charset="77"/>
                <a:ea typeface="Post Grotesk Book" panose="02000000000000000000" pitchFamily="2" charset="77"/>
              </a:defRPr>
            </a:lvl2pPr>
            <a:lvl3pPr>
              <a:defRPr b="0" i="0">
                <a:latin typeface="Post Grotesk Book" panose="02000000000000000000" pitchFamily="2" charset="77"/>
                <a:ea typeface="Post Grotesk Book" panose="02000000000000000000" pitchFamily="2" charset="77"/>
              </a:defRPr>
            </a:lvl3pPr>
            <a:lvl4pPr>
              <a:defRPr b="0" i="0">
                <a:latin typeface="Post Grotesk Book" panose="02000000000000000000" pitchFamily="2" charset="77"/>
                <a:ea typeface="Post Grotesk Book" panose="02000000000000000000" pitchFamily="2" charset="77"/>
              </a:defRPr>
            </a:lvl4pPr>
            <a:lvl5pPr>
              <a:defRPr b="0" i="0">
                <a:latin typeface="Post Grotesk Book" panose="02000000000000000000" pitchFamily="2" charset="77"/>
                <a:ea typeface="Post Grotesk Book" panose="02000000000000000000"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b="0" i="0">
                <a:latin typeface="Post Grotesk Book" panose="02000000000000000000" pitchFamily="2" charset="77"/>
                <a:ea typeface="Post Grotesk Book" panose="02000000000000000000" pitchFamily="2" charset="77"/>
              </a:defRPr>
            </a:lvl1pPr>
            <a:lvl2pPr>
              <a:defRPr b="0" i="0">
                <a:latin typeface="Post Grotesk Book" panose="02000000000000000000" pitchFamily="2" charset="77"/>
                <a:ea typeface="Post Grotesk Book" panose="02000000000000000000" pitchFamily="2" charset="77"/>
              </a:defRPr>
            </a:lvl2pPr>
            <a:lvl3pPr>
              <a:defRPr b="0" i="0">
                <a:latin typeface="Post Grotesk Book" panose="02000000000000000000" pitchFamily="2" charset="77"/>
                <a:ea typeface="Post Grotesk Book" panose="02000000000000000000" pitchFamily="2" charset="77"/>
              </a:defRPr>
            </a:lvl3pPr>
            <a:lvl4pPr>
              <a:defRPr b="0" i="0">
                <a:latin typeface="Post Grotesk Book" panose="02000000000000000000" pitchFamily="2" charset="77"/>
                <a:ea typeface="Post Grotesk Book" panose="02000000000000000000" pitchFamily="2" charset="77"/>
              </a:defRPr>
            </a:lvl4pPr>
            <a:lvl5pPr>
              <a:defRPr b="0" i="0">
                <a:latin typeface="Post Grotesk Book" panose="02000000000000000000" pitchFamily="2" charset="77"/>
                <a:ea typeface="Post Grotesk Book" panose="02000000000000000000"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1129B750-B268-E74C-8318-CC4FFF6959FB}"/>
              </a:ext>
            </a:extLst>
          </p:cNvPr>
          <p:cNvPicPr>
            <a:picLocks noChangeAspect="1"/>
          </p:cNvPicPr>
          <p:nvPr userDrawn="1"/>
        </p:nvPicPr>
        <p:blipFill>
          <a:blip r:embed="rId2"/>
          <a:stretch>
            <a:fillRect/>
          </a:stretch>
        </p:blipFill>
        <p:spPr>
          <a:xfrm>
            <a:off x="259485" y="5572162"/>
            <a:ext cx="2143063" cy="1285838"/>
          </a:xfrm>
          <a:prstGeom prst="rect">
            <a:avLst/>
          </a:prstGeom>
        </p:spPr>
      </p:pic>
    </p:spTree>
    <p:extLst>
      <p:ext uri="{BB962C8B-B14F-4D97-AF65-F5344CB8AC3E}">
        <p14:creationId xmlns:p14="http://schemas.microsoft.com/office/powerpoint/2010/main" val="23592326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2_Two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481806"/>
            <a:ext cx="10515600" cy="1325563"/>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lvl1pPr>
              <a:defRPr b="0" i="0">
                <a:latin typeface="Post Grotesk Book" panose="02000000000000000000" pitchFamily="2" charset="77"/>
                <a:ea typeface="Post Grotesk Book" panose="02000000000000000000" pitchFamily="2" charset="77"/>
              </a:defRPr>
            </a:lvl1pPr>
            <a:lvl2pPr>
              <a:defRPr b="0" i="0">
                <a:latin typeface="Post Grotesk Book" panose="02000000000000000000" pitchFamily="2" charset="77"/>
                <a:ea typeface="Post Grotesk Book" panose="02000000000000000000" pitchFamily="2" charset="77"/>
              </a:defRPr>
            </a:lvl2pPr>
            <a:lvl3pPr>
              <a:defRPr b="0" i="0">
                <a:latin typeface="Post Grotesk Book" panose="02000000000000000000" pitchFamily="2" charset="77"/>
                <a:ea typeface="Post Grotesk Book" panose="02000000000000000000" pitchFamily="2" charset="77"/>
              </a:defRPr>
            </a:lvl3pPr>
            <a:lvl4pPr>
              <a:defRPr b="0" i="0">
                <a:latin typeface="Post Grotesk Book" panose="02000000000000000000" pitchFamily="2" charset="77"/>
                <a:ea typeface="Post Grotesk Book" panose="02000000000000000000" pitchFamily="2" charset="77"/>
              </a:defRPr>
            </a:lvl4pPr>
            <a:lvl5pPr>
              <a:defRPr b="0" i="0">
                <a:latin typeface="Post Grotesk Book" panose="02000000000000000000" pitchFamily="2" charset="77"/>
                <a:ea typeface="Post Grotesk Book" panose="02000000000000000000"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b="0" i="0">
                <a:latin typeface="Post Grotesk Book" panose="02000000000000000000" pitchFamily="2" charset="77"/>
                <a:ea typeface="Post Grotesk Book" panose="02000000000000000000" pitchFamily="2" charset="77"/>
              </a:defRPr>
            </a:lvl1pPr>
            <a:lvl2pPr>
              <a:defRPr b="0" i="0">
                <a:latin typeface="Post Grotesk Book" panose="02000000000000000000" pitchFamily="2" charset="77"/>
                <a:ea typeface="Post Grotesk Book" panose="02000000000000000000" pitchFamily="2" charset="77"/>
              </a:defRPr>
            </a:lvl2pPr>
            <a:lvl3pPr>
              <a:defRPr b="0" i="0">
                <a:latin typeface="Post Grotesk Book" panose="02000000000000000000" pitchFamily="2" charset="77"/>
                <a:ea typeface="Post Grotesk Book" panose="02000000000000000000" pitchFamily="2" charset="77"/>
              </a:defRPr>
            </a:lvl3pPr>
            <a:lvl4pPr>
              <a:defRPr b="0" i="0">
                <a:latin typeface="Post Grotesk Book" panose="02000000000000000000" pitchFamily="2" charset="77"/>
                <a:ea typeface="Post Grotesk Book" panose="02000000000000000000" pitchFamily="2" charset="77"/>
              </a:defRPr>
            </a:lvl4pPr>
            <a:lvl5pPr>
              <a:defRPr b="0" i="0">
                <a:latin typeface="Post Grotesk Book" panose="02000000000000000000" pitchFamily="2" charset="77"/>
                <a:ea typeface="Post Grotesk Book" panose="02000000000000000000"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1129B750-B268-E74C-8318-CC4FFF6959FB}"/>
              </a:ext>
            </a:extLst>
          </p:cNvPr>
          <p:cNvPicPr>
            <a:picLocks noChangeAspect="1"/>
          </p:cNvPicPr>
          <p:nvPr userDrawn="1"/>
        </p:nvPicPr>
        <p:blipFill>
          <a:blip r:embed="rId2"/>
          <a:stretch>
            <a:fillRect/>
          </a:stretch>
        </p:blipFill>
        <p:spPr>
          <a:xfrm>
            <a:off x="259485" y="5572162"/>
            <a:ext cx="2143063" cy="1285838"/>
          </a:xfrm>
          <a:prstGeom prst="rect">
            <a:avLst/>
          </a:prstGeom>
        </p:spPr>
      </p:pic>
    </p:spTree>
    <p:extLst>
      <p:ext uri="{BB962C8B-B14F-4D97-AF65-F5344CB8AC3E}">
        <p14:creationId xmlns:p14="http://schemas.microsoft.com/office/powerpoint/2010/main" val="19223615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481806"/>
            <a:ext cx="10515600" cy="1325563"/>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lvl1pPr>
              <a:defRPr b="0" i="0">
                <a:latin typeface="Post Grotesk Book" panose="02000000000000000000" pitchFamily="2" charset="77"/>
                <a:ea typeface="Post Grotesk Book" panose="02000000000000000000" pitchFamily="2" charset="77"/>
              </a:defRPr>
            </a:lvl1pPr>
            <a:lvl2pPr>
              <a:defRPr b="0" i="0">
                <a:latin typeface="Post Grotesk Book" panose="02000000000000000000" pitchFamily="2" charset="77"/>
                <a:ea typeface="Post Grotesk Book" panose="02000000000000000000" pitchFamily="2" charset="77"/>
              </a:defRPr>
            </a:lvl2pPr>
            <a:lvl3pPr>
              <a:defRPr b="0" i="0">
                <a:latin typeface="Post Grotesk Book" panose="02000000000000000000" pitchFamily="2" charset="77"/>
                <a:ea typeface="Post Grotesk Book" panose="02000000000000000000" pitchFamily="2" charset="77"/>
              </a:defRPr>
            </a:lvl3pPr>
            <a:lvl4pPr>
              <a:defRPr b="0" i="0">
                <a:latin typeface="Post Grotesk Book" panose="02000000000000000000" pitchFamily="2" charset="77"/>
                <a:ea typeface="Post Grotesk Book" panose="02000000000000000000" pitchFamily="2" charset="77"/>
              </a:defRPr>
            </a:lvl4pPr>
            <a:lvl5pPr>
              <a:defRPr b="0" i="0">
                <a:latin typeface="Post Grotesk Book" panose="02000000000000000000" pitchFamily="2" charset="77"/>
                <a:ea typeface="Post Grotesk Book" panose="02000000000000000000"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b="0" i="0">
                <a:latin typeface="Post Grotesk Book" panose="02000000000000000000" pitchFamily="2" charset="77"/>
                <a:ea typeface="Post Grotesk Book" panose="02000000000000000000" pitchFamily="2" charset="77"/>
              </a:defRPr>
            </a:lvl1pPr>
            <a:lvl2pPr>
              <a:defRPr b="0" i="0">
                <a:latin typeface="Post Grotesk Book" panose="02000000000000000000" pitchFamily="2" charset="77"/>
                <a:ea typeface="Post Grotesk Book" panose="02000000000000000000" pitchFamily="2" charset="77"/>
              </a:defRPr>
            </a:lvl2pPr>
            <a:lvl3pPr>
              <a:defRPr b="0" i="0">
                <a:latin typeface="Post Grotesk Book" panose="02000000000000000000" pitchFamily="2" charset="77"/>
                <a:ea typeface="Post Grotesk Book" panose="02000000000000000000" pitchFamily="2" charset="77"/>
              </a:defRPr>
            </a:lvl3pPr>
            <a:lvl4pPr>
              <a:defRPr b="0" i="0">
                <a:latin typeface="Post Grotesk Book" panose="02000000000000000000" pitchFamily="2" charset="77"/>
                <a:ea typeface="Post Grotesk Book" panose="02000000000000000000" pitchFamily="2" charset="77"/>
              </a:defRPr>
            </a:lvl4pPr>
            <a:lvl5pPr>
              <a:defRPr b="0" i="0">
                <a:latin typeface="Post Grotesk Book" panose="02000000000000000000" pitchFamily="2" charset="77"/>
                <a:ea typeface="Post Grotesk Book" panose="02000000000000000000"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1129B750-B268-E74C-8318-CC4FFF6959FB}"/>
              </a:ext>
            </a:extLst>
          </p:cNvPr>
          <p:cNvPicPr>
            <a:picLocks noChangeAspect="1"/>
          </p:cNvPicPr>
          <p:nvPr userDrawn="1"/>
        </p:nvPicPr>
        <p:blipFill>
          <a:blip r:embed="rId2"/>
          <a:stretch>
            <a:fillRect/>
          </a:stretch>
        </p:blipFill>
        <p:spPr>
          <a:xfrm>
            <a:off x="259485" y="5572162"/>
            <a:ext cx="2143063" cy="1285838"/>
          </a:xfrm>
          <a:prstGeom prst="rect">
            <a:avLst/>
          </a:prstGeom>
        </p:spPr>
      </p:pic>
    </p:spTree>
    <p:extLst>
      <p:ext uri="{BB962C8B-B14F-4D97-AF65-F5344CB8AC3E}">
        <p14:creationId xmlns:p14="http://schemas.microsoft.com/office/powerpoint/2010/main" val="19992765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Two Content">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8713364-7692-0B4C-BB02-B2F17615FDC6}"/>
              </a:ext>
            </a:extLst>
          </p:cNvPr>
          <p:cNvPicPr>
            <a:picLocks noChangeAspect="1"/>
          </p:cNvPicPr>
          <p:nvPr userDrawn="1"/>
        </p:nvPicPr>
        <p:blipFill>
          <a:blip r:embed="rId2"/>
          <a:stretch>
            <a:fillRect/>
          </a:stretch>
        </p:blipFill>
        <p:spPr>
          <a:xfrm>
            <a:off x="229005" y="5556890"/>
            <a:ext cx="2217792" cy="1330675"/>
          </a:xfrm>
          <a:prstGeom prst="rect">
            <a:avLst/>
          </a:prstGeom>
        </p:spPr>
      </p:pic>
      <p:sp>
        <p:nvSpPr>
          <p:cNvPr id="3" name="Content Placeholder 2"/>
          <p:cNvSpPr>
            <a:spLocks noGrp="1"/>
          </p:cNvSpPr>
          <p:nvPr>
            <p:ph sz="half" idx="1"/>
          </p:nvPr>
        </p:nvSpPr>
        <p:spPr>
          <a:xfrm>
            <a:off x="838200" y="1825625"/>
            <a:ext cx="5181600" cy="4351338"/>
          </a:xfrm>
        </p:spPr>
        <p:txBody>
          <a:bodyPr/>
          <a:lstStyle>
            <a:lvl1pPr marL="0" indent="0" algn="l">
              <a:buFont typeface="Arial" panose="020B0604020202020204" pitchFamily="34" charset="0"/>
              <a:buNone/>
              <a:defRPr b="0" i="0">
                <a:solidFill>
                  <a:schemeClr val="bg1"/>
                </a:solidFill>
                <a:latin typeface="Post Grotesk Book" panose="02000000000000000000" pitchFamily="2" charset="77"/>
                <a:ea typeface="Post Grotesk Book" panose="02000000000000000000" pitchFamily="2" charset="77"/>
              </a:defRPr>
            </a:lvl1pPr>
            <a:lvl2pPr marL="457200" indent="0" algn="l">
              <a:buFont typeface="Arial" panose="020B0604020202020204" pitchFamily="34" charset="0"/>
              <a:buNone/>
              <a:defRPr b="0" i="0">
                <a:solidFill>
                  <a:schemeClr val="bg1"/>
                </a:solidFill>
                <a:latin typeface="Post Grotesk Book" panose="02000000000000000000" pitchFamily="2" charset="77"/>
                <a:ea typeface="Post Grotesk Book" panose="02000000000000000000" pitchFamily="2" charset="77"/>
              </a:defRPr>
            </a:lvl2pPr>
            <a:lvl3pPr marL="914400" indent="0" algn="l">
              <a:buFont typeface="Arial" panose="020B0604020202020204" pitchFamily="34" charset="0"/>
              <a:buNone/>
              <a:defRPr b="0" i="0">
                <a:solidFill>
                  <a:schemeClr val="bg1"/>
                </a:solidFill>
                <a:latin typeface="Post Grotesk Book" panose="02000000000000000000" pitchFamily="2" charset="77"/>
                <a:ea typeface="Post Grotesk Book" panose="02000000000000000000" pitchFamily="2" charset="77"/>
              </a:defRPr>
            </a:lvl3pPr>
            <a:lvl4pPr marL="1371600" indent="0" algn="l">
              <a:buFont typeface="Arial" panose="020B0604020202020204" pitchFamily="34" charset="0"/>
              <a:buNone/>
              <a:defRPr b="0" i="0">
                <a:solidFill>
                  <a:schemeClr val="bg1"/>
                </a:solidFill>
                <a:latin typeface="Post Grotesk Book" panose="02000000000000000000" pitchFamily="2" charset="77"/>
                <a:ea typeface="Post Grotesk Book" panose="02000000000000000000" pitchFamily="2" charset="77"/>
              </a:defRPr>
            </a:lvl4pPr>
            <a:lvl5pPr marL="1828800" indent="0" algn="l">
              <a:buFont typeface="Arial" panose="020B0604020202020204" pitchFamily="34" charset="0"/>
              <a:buNone/>
              <a:defRPr b="0" i="0">
                <a:solidFill>
                  <a:schemeClr val="bg1"/>
                </a:solidFill>
                <a:latin typeface="Post Grotesk Book" panose="02000000000000000000" pitchFamily="2" charset="77"/>
                <a:ea typeface="Post Grotesk Book" panose="02000000000000000000"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marL="0" indent="0">
              <a:buFontTx/>
              <a:buNone/>
              <a:defRPr b="0" i="0">
                <a:solidFill>
                  <a:schemeClr val="bg1"/>
                </a:solidFill>
                <a:latin typeface="Post Grotesk Book" panose="02000000000000000000" pitchFamily="2" charset="77"/>
                <a:ea typeface="Post Grotesk Book" panose="02000000000000000000" pitchFamily="2" charset="77"/>
              </a:defRPr>
            </a:lvl1pPr>
            <a:lvl2pPr marL="457200" indent="0">
              <a:buFontTx/>
              <a:buNone/>
              <a:defRPr b="0" i="0">
                <a:solidFill>
                  <a:schemeClr val="bg1"/>
                </a:solidFill>
                <a:latin typeface="Post Grotesk Book" panose="02000000000000000000" pitchFamily="2" charset="77"/>
                <a:ea typeface="Post Grotesk Book" panose="02000000000000000000" pitchFamily="2" charset="77"/>
              </a:defRPr>
            </a:lvl2pPr>
            <a:lvl3pPr marL="914400" indent="0">
              <a:buFontTx/>
              <a:buNone/>
              <a:defRPr b="0" i="0">
                <a:solidFill>
                  <a:schemeClr val="bg1"/>
                </a:solidFill>
                <a:latin typeface="Post Grotesk Book" panose="02000000000000000000" pitchFamily="2" charset="77"/>
                <a:ea typeface="Post Grotesk Book" panose="02000000000000000000" pitchFamily="2" charset="77"/>
              </a:defRPr>
            </a:lvl3pPr>
            <a:lvl4pPr marL="1371600" indent="0">
              <a:buFontTx/>
              <a:buNone/>
              <a:defRPr b="0" i="0">
                <a:solidFill>
                  <a:schemeClr val="bg1"/>
                </a:solidFill>
                <a:latin typeface="Post Grotesk Book" panose="02000000000000000000" pitchFamily="2" charset="77"/>
                <a:ea typeface="Post Grotesk Book" panose="02000000000000000000" pitchFamily="2" charset="77"/>
              </a:defRPr>
            </a:lvl4pPr>
            <a:lvl5pPr marL="1828800" indent="0">
              <a:buFontTx/>
              <a:buNone/>
              <a:defRPr b="0" i="0">
                <a:solidFill>
                  <a:schemeClr val="bg1"/>
                </a:solidFill>
                <a:latin typeface="Post Grotesk Book" panose="02000000000000000000" pitchFamily="2" charset="77"/>
                <a:ea typeface="Post Grotesk Book" panose="02000000000000000000"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887913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tx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AE90EC9-85DB-2545-9E5C-31BAB30CE052}"/>
              </a:ext>
            </a:extLst>
          </p:cNvPr>
          <p:cNvPicPr>
            <a:picLocks noChangeAspect="1"/>
          </p:cNvPicPr>
          <p:nvPr userDrawn="1"/>
        </p:nvPicPr>
        <p:blipFill>
          <a:blip r:embed="rId2"/>
          <a:stretch>
            <a:fillRect/>
          </a:stretch>
        </p:blipFill>
        <p:spPr>
          <a:xfrm>
            <a:off x="-45951" y="4960620"/>
            <a:ext cx="1829262" cy="2367280"/>
          </a:xfrm>
          <a:prstGeom prst="rect">
            <a:avLst/>
          </a:prstGeom>
        </p:spPr>
      </p:pic>
      <p:sp>
        <p:nvSpPr>
          <p:cNvPr id="2" name="Title 1"/>
          <p:cNvSpPr>
            <a:spLocks noGrp="1"/>
          </p:cNvSpPr>
          <p:nvPr>
            <p:ph type="title"/>
          </p:nvPr>
        </p:nvSpPr>
        <p:spPr>
          <a:xfrm>
            <a:off x="838200" y="476885"/>
            <a:ext cx="10515600" cy="1325563"/>
          </a:xfrm>
        </p:spPr>
        <p:txBody>
          <a:bodyPr/>
          <a:lstStyle>
            <a:lvl1pPr>
              <a:defRPr b="0" i="0">
                <a:solidFill>
                  <a:schemeClr val="tx1"/>
                </a:solidFill>
                <a:latin typeface="Reckless" pitchFamily="2" charset="77"/>
              </a:defRPr>
            </a:lvl1pPr>
          </a:lstStyle>
          <a:p>
            <a:r>
              <a:rPr lang="en-US" dirty="0"/>
              <a:t>Click to edit Master title style</a:t>
            </a:r>
          </a:p>
        </p:txBody>
      </p:sp>
      <p:sp>
        <p:nvSpPr>
          <p:cNvPr id="7" name="Picture Placeholder 2">
            <a:extLst>
              <a:ext uri="{FF2B5EF4-FFF2-40B4-BE49-F238E27FC236}">
                <a16:creationId xmlns:a16="http://schemas.microsoft.com/office/drawing/2014/main" id="{D1E52908-89DF-5F48-98BA-EF8AA2A595B6}"/>
              </a:ext>
            </a:extLst>
          </p:cNvPr>
          <p:cNvSpPr>
            <a:spLocks noGrp="1" noChangeAspect="1"/>
          </p:cNvSpPr>
          <p:nvPr>
            <p:ph type="pic" idx="1"/>
          </p:nvPr>
        </p:nvSpPr>
        <p:spPr>
          <a:xfrm>
            <a:off x="838200" y="2075181"/>
            <a:ext cx="5064760" cy="3411219"/>
          </a:xfrm>
        </p:spPr>
        <p:txBody>
          <a:bodyPr anchor="t">
            <a:normAutofit/>
          </a:bodyPr>
          <a:lstStyle>
            <a:lvl1pPr marL="0" indent="0">
              <a:buNone/>
              <a:defRPr sz="2000" b="0" i="0">
                <a:latin typeface="Post Grotesk Book" panose="02000000000000000000" pitchFamily="2" charset="77"/>
                <a:ea typeface="Post Grotesk Book" panose="02000000000000000000"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9" name="Picture Placeholder 2">
            <a:extLst>
              <a:ext uri="{FF2B5EF4-FFF2-40B4-BE49-F238E27FC236}">
                <a16:creationId xmlns:a16="http://schemas.microsoft.com/office/drawing/2014/main" id="{0C6E8863-1BDB-684E-B139-FB466BA70D9F}"/>
              </a:ext>
            </a:extLst>
          </p:cNvPr>
          <p:cNvSpPr>
            <a:spLocks noGrp="1" noChangeAspect="1"/>
          </p:cNvSpPr>
          <p:nvPr>
            <p:ph type="pic" idx="10"/>
          </p:nvPr>
        </p:nvSpPr>
        <p:spPr>
          <a:xfrm>
            <a:off x="6096000" y="2075181"/>
            <a:ext cx="5257800" cy="3411219"/>
          </a:xfrm>
        </p:spPr>
        <p:txBody>
          <a:bodyPr anchor="t">
            <a:normAutofit/>
          </a:bodyPr>
          <a:lstStyle>
            <a:lvl1pPr marL="0" indent="0">
              <a:buNone/>
              <a:defRPr sz="2000" b="0" i="0">
                <a:latin typeface="Post Grotesk Book" panose="02000000000000000000" pitchFamily="2" charset="77"/>
                <a:ea typeface="Post Grotesk Book" panose="02000000000000000000"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Tree>
    <p:extLst>
      <p:ext uri="{BB962C8B-B14F-4D97-AF65-F5344CB8AC3E}">
        <p14:creationId xmlns:p14="http://schemas.microsoft.com/office/powerpoint/2010/main" val="28894080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AE90EC9-85DB-2545-9E5C-31BAB30CE052}"/>
              </a:ext>
            </a:extLst>
          </p:cNvPr>
          <p:cNvPicPr>
            <a:picLocks noChangeAspect="1"/>
          </p:cNvPicPr>
          <p:nvPr userDrawn="1"/>
        </p:nvPicPr>
        <p:blipFill>
          <a:blip r:embed="rId2"/>
          <a:stretch>
            <a:fillRect/>
          </a:stretch>
        </p:blipFill>
        <p:spPr>
          <a:xfrm>
            <a:off x="-45951" y="4960620"/>
            <a:ext cx="1829262" cy="2367280"/>
          </a:xfrm>
          <a:prstGeom prst="rect">
            <a:avLst/>
          </a:prstGeom>
        </p:spPr>
      </p:pic>
      <p:sp>
        <p:nvSpPr>
          <p:cNvPr id="2" name="Title 1"/>
          <p:cNvSpPr>
            <a:spLocks noGrp="1"/>
          </p:cNvSpPr>
          <p:nvPr>
            <p:ph type="title"/>
          </p:nvPr>
        </p:nvSpPr>
        <p:spPr>
          <a:xfrm>
            <a:off x="838200" y="476885"/>
            <a:ext cx="10515600" cy="1325563"/>
          </a:xfrm>
        </p:spPr>
        <p:txBody>
          <a:bodyPr/>
          <a:lstStyle>
            <a:lvl1pPr>
              <a:defRPr b="0" i="0">
                <a:solidFill>
                  <a:schemeClr val="tx1"/>
                </a:solidFill>
                <a:latin typeface="Reckless" pitchFamily="2" charset="77"/>
              </a:defRPr>
            </a:lvl1pPr>
          </a:lstStyle>
          <a:p>
            <a:r>
              <a:rPr lang="en-US" dirty="0"/>
              <a:t>Click to edit Master title style</a:t>
            </a:r>
          </a:p>
        </p:txBody>
      </p:sp>
      <p:sp>
        <p:nvSpPr>
          <p:cNvPr id="7" name="Picture Placeholder 2">
            <a:extLst>
              <a:ext uri="{FF2B5EF4-FFF2-40B4-BE49-F238E27FC236}">
                <a16:creationId xmlns:a16="http://schemas.microsoft.com/office/drawing/2014/main" id="{D1E52908-89DF-5F48-98BA-EF8AA2A595B6}"/>
              </a:ext>
            </a:extLst>
          </p:cNvPr>
          <p:cNvSpPr>
            <a:spLocks noGrp="1" noChangeAspect="1"/>
          </p:cNvSpPr>
          <p:nvPr>
            <p:ph type="pic" idx="1"/>
          </p:nvPr>
        </p:nvSpPr>
        <p:spPr>
          <a:xfrm>
            <a:off x="838200" y="2075181"/>
            <a:ext cx="5064760" cy="3411219"/>
          </a:xfrm>
        </p:spPr>
        <p:txBody>
          <a:bodyPr anchor="t">
            <a:normAutofit/>
          </a:bodyPr>
          <a:lstStyle>
            <a:lvl1pPr marL="0" indent="0">
              <a:buNone/>
              <a:defRPr sz="2000" b="0" i="0">
                <a:latin typeface="Post Grotesk Book" panose="02000000000000000000" pitchFamily="2" charset="77"/>
                <a:ea typeface="Post Grotesk Book" panose="02000000000000000000"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9" name="Picture Placeholder 2">
            <a:extLst>
              <a:ext uri="{FF2B5EF4-FFF2-40B4-BE49-F238E27FC236}">
                <a16:creationId xmlns:a16="http://schemas.microsoft.com/office/drawing/2014/main" id="{0C6E8863-1BDB-684E-B139-FB466BA70D9F}"/>
              </a:ext>
            </a:extLst>
          </p:cNvPr>
          <p:cNvSpPr>
            <a:spLocks noGrp="1" noChangeAspect="1"/>
          </p:cNvSpPr>
          <p:nvPr>
            <p:ph type="pic" idx="10"/>
          </p:nvPr>
        </p:nvSpPr>
        <p:spPr>
          <a:xfrm>
            <a:off x="6096000" y="2075181"/>
            <a:ext cx="5257800" cy="3411219"/>
          </a:xfrm>
        </p:spPr>
        <p:txBody>
          <a:bodyPr anchor="t">
            <a:normAutofit/>
          </a:bodyPr>
          <a:lstStyle>
            <a:lvl1pPr marL="0" indent="0">
              <a:buNone/>
              <a:defRPr sz="2000" b="0" i="0">
                <a:latin typeface="Post Grotesk Book" panose="02000000000000000000" pitchFamily="2" charset="77"/>
                <a:ea typeface="Post Grotesk Book" panose="02000000000000000000"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Tree>
    <p:extLst>
      <p:ext uri="{BB962C8B-B14F-4D97-AF65-F5344CB8AC3E}">
        <p14:creationId xmlns:p14="http://schemas.microsoft.com/office/powerpoint/2010/main" val="35067795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tx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AE90EC9-85DB-2545-9E5C-31BAB30CE052}"/>
              </a:ext>
            </a:extLst>
          </p:cNvPr>
          <p:cNvPicPr>
            <a:picLocks noChangeAspect="1"/>
          </p:cNvPicPr>
          <p:nvPr userDrawn="1"/>
        </p:nvPicPr>
        <p:blipFill>
          <a:blip r:embed="rId2"/>
          <a:stretch>
            <a:fillRect/>
          </a:stretch>
        </p:blipFill>
        <p:spPr>
          <a:xfrm>
            <a:off x="-45951" y="4960620"/>
            <a:ext cx="1829262" cy="2367280"/>
          </a:xfrm>
          <a:prstGeom prst="rect">
            <a:avLst/>
          </a:prstGeom>
        </p:spPr>
      </p:pic>
      <p:sp>
        <p:nvSpPr>
          <p:cNvPr id="2" name="Title 1"/>
          <p:cNvSpPr>
            <a:spLocks noGrp="1"/>
          </p:cNvSpPr>
          <p:nvPr>
            <p:ph type="title"/>
          </p:nvPr>
        </p:nvSpPr>
        <p:spPr>
          <a:xfrm>
            <a:off x="838200" y="476885"/>
            <a:ext cx="10515600" cy="1325563"/>
          </a:xfrm>
        </p:spPr>
        <p:txBody>
          <a:bodyPr/>
          <a:lstStyle>
            <a:lvl1pPr>
              <a:defRPr b="0" i="0">
                <a:solidFill>
                  <a:schemeClr val="tx1"/>
                </a:solidFill>
                <a:latin typeface="Reckless" pitchFamily="2" charset="77"/>
              </a:defRPr>
            </a:lvl1pPr>
          </a:lstStyle>
          <a:p>
            <a:r>
              <a:rPr lang="en-US" dirty="0"/>
              <a:t>Click to edit Master title style</a:t>
            </a:r>
          </a:p>
        </p:txBody>
      </p:sp>
      <p:sp>
        <p:nvSpPr>
          <p:cNvPr id="6" name="Content Placeholder 2">
            <a:extLst>
              <a:ext uri="{FF2B5EF4-FFF2-40B4-BE49-F238E27FC236}">
                <a16:creationId xmlns:a16="http://schemas.microsoft.com/office/drawing/2014/main" id="{ED4C4B77-ECD9-584E-A3A4-41BC2B81D534}"/>
              </a:ext>
            </a:extLst>
          </p:cNvPr>
          <p:cNvSpPr>
            <a:spLocks noGrp="1"/>
          </p:cNvSpPr>
          <p:nvPr>
            <p:ph sz="half" idx="1"/>
          </p:nvPr>
        </p:nvSpPr>
        <p:spPr>
          <a:xfrm>
            <a:off x="838200" y="1825625"/>
            <a:ext cx="3408680" cy="4351338"/>
          </a:xfrm>
        </p:spPr>
        <p:txBody>
          <a:bodyPr>
            <a:normAutofit/>
          </a:bodyPr>
          <a:lstStyle>
            <a:lvl1pPr marL="0" indent="0">
              <a:buNone/>
              <a:defRPr sz="2000" b="0" i="0">
                <a:latin typeface="Post Grotesk Book" panose="02000000000000000000" pitchFamily="2" charset="77"/>
                <a:ea typeface="Post Grotesk Book" panose="02000000000000000000" pitchFamily="2" charset="77"/>
              </a:defRPr>
            </a:lvl1pPr>
            <a:lvl2pPr marL="457200" indent="0">
              <a:buNone/>
              <a:defRPr sz="2000" b="0" i="0">
                <a:latin typeface="Post Grotesk Book" panose="02000000000000000000" pitchFamily="2" charset="77"/>
                <a:ea typeface="Post Grotesk Book" panose="02000000000000000000" pitchFamily="2" charset="77"/>
              </a:defRPr>
            </a:lvl2pPr>
            <a:lvl3pPr marL="914400" indent="0">
              <a:buNone/>
              <a:defRPr sz="2000" b="0" i="0">
                <a:latin typeface="Post Grotesk Book" panose="02000000000000000000" pitchFamily="2" charset="77"/>
                <a:ea typeface="Post Grotesk Book" panose="02000000000000000000" pitchFamily="2" charset="77"/>
              </a:defRPr>
            </a:lvl3pPr>
            <a:lvl4pPr marL="1371600" indent="0">
              <a:buNone/>
              <a:defRPr sz="2000" b="0" i="0">
                <a:latin typeface="Post Grotesk Book" panose="02000000000000000000" pitchFamily="2" charset="77"/>
                <a:ea typeface="Post Grotesk Book" panose="02000000000000000000" pitchFamily="2" charset="77"/>
              </a:defRPr>
            </a:lvl4pPr>
            <a:lvl5pPr marL="1828800" indent="0">
              <a:buNone/>
              <a:defRPr sz="2000" b="0" i="0">
                <a:latin typeface="Post Grotesk Book" panose="02000000000000000000" pitchFamily="2" charset="77"/>
                <a:ea typeface="Post Grotesk Book" panose="02000000000000000000" pitchFamily="2" charset="77"/>
              </a:defRPr>
            </a:lvl5pPr>
          </a:lstStyle>
          <a:p>
            <a:pPr lvl="0"/>
            <a:r>
              <a:rPr lang="en-US" dirty="0"/>
              <a:t>Click to edit Master text styles</a:t>
            </a:r>
          </a:p>
        </p:txBody>
      </p:sp>
      <p:sp>
        <p:nvSpPr>
          <p:cNvPr id="10" name="Content Placeholder 2">
            <a:extLst>
              <a:ext uri="{FF2B5EF4-FFF2-40B4-BE49-F238E27FC236}">
                <a16:creationId xmlns:a16="http://schemas.microsoft.com/office/drawing/2014/main" id="{C591BB6D-202B-4F45-AD58-5941539DD663}"/>
              </a:ext>
            </a:extLst>
          </p:cNvPr>
          <p:cNvSpPr>
            <a:spLocks noGrp="1"/>
          </p:cNvSpPr>
          <p:nvPr>
            <p:ph sz="half" idx="10"/>
          </p:nvPr>
        </p:nvSpPr>
        <p:spPr>
          <a:xfrm>
            <a:off x="4546600" y="1825625"/>
            <a:ext cx="3408680" cy="4351338"/>
          </a:xfrm>
        </p:spPr>
        <p:txBody>
          <a:bodyPr>
            <a:normAutofit/>
          </a:bodyPr>
          <a:lstStyle>
            <a:lvl1pPr marL="0" indent="0">
              <a:buNone/>
              <a:defRPr sz="2000" b="0" i="0">
                <a:latin typeface="Post Grotesk Book" panose="02000000000000000000" pitchFamily="2" charset="77"/>
                <a:ea typeface="Post Grotesk Book" panose="02000000000000000000" pitchFamily="2" charset="77"/>
              </a:defRPr>
            </a:lvl1pPr>
            <a:lvl2pPr marL="457200" indent="0">
              <a:buNone/>
              <a:defRPr sz="2000" b="0" i="0">
                <a:latin typeface="Post Grotesk Book" panose="02000000000000000000" pitchFamily="2" charset="77"/>
                <a:ea typeface="Post Grotesk Book" panose="02000000000000000000" pitchFamily="2" charset="77"/>
              </a:defRPr>
            </a:lvl2pPr>
            <a:lvl3pPr marL="914400" indent="0">
              <a:buNone/>
              <a:defRPr sz="2000" b="0" i="0">
                <a:latin typeface="Post Grotesk Book" panose="02000000000000000000" pitchFamily="2" charset="77"/>
                <a:ea typeface="Post Grotesk Book" panose="02000000000000000000" pitchFamily="2" charset="77"/>
              </a:defRPr>
            </a:lvl3pPr>
            <a:lvl4pPr marL="1371600" indent="0">
              <a:buNone/>
              <a:defRPr sz="2000" b="0" i="0">
                <a:latin typeface="Post Grotesk Book" panose="02000000000000000000" pitchFamily="2" charset="77"/>
                <a:ea typeface="Post Grotesk Book" panose="02000000000000000000" pitchFamily="2" charset="77"/>
              </a:defRPr>
            </a:lvl4pPr>
            <a:lvl5pPr marL="1828800" indent="0">
              <a:buNone/>
              <a:defRPr sz="2000" b="0" i="0">
                <a:latin typeface="Post Grotesk Book" panose="02000000000000000000" pitchFamily="2" charset="77"/>
                <a:ea typeface="Post Grotesk Book" panose="02000000000000000000" pitchFamily="2" charset="77"/>
              </a:defRPr>
            </a:lvl5pPr>
          </a:lstStyle>
          <a:p>
            <a:pPr lvl="0"/>
            <a:r>
              <a:rPr lang="en-US" dirty="0"/>
              <a:t>Click to edit Master text styles</a:t>
            </a:r>
          </a:p>
          <a:p>
            <a:pPr lvl="1"/>
            <a:endParaRPr lang="en-US" dirty="0"/>
          </a:p>
        </p:txBody>
      </p:sp>
      <p:sp>
        <p:nvSpPr>
          <p:cNvPr id="11" name="Content Placeholder 2">
            <a:extLst>
              <a:ext uri="{FF2B5EF4-FFF2-40B4-BE49-F238E27FC236}">
                <a16:creationId xmlns:a16="http://schemas.microsoft.com/office/drawing/2014/main" id="{1556E58D-BC12-F04D-B021-0552A8DE2EBD}"/>
              </a:ext>
            </a:extLst>
          </p:cNvPr>
          <p:cNvSpPr>
            <a:spLocks noGrp="1"/>
          </p:cNvSpPr>
          <p:nvPr>
            <p:ph sz="half" idx="11"/>
          </p:nvPr>
        </p:nvSpPr>
        <p:spPr>
          <a:xfrm>
            <a:off x="8346440" y="1825625"/>
            <a:ext cx="3408680" cy="4351338"/>
          </a:xfrm>
        </p:spPr>
        <p:txBody>
          <a:bodyPr>
            <a:normAutofit/>
          </a:bodyPr>
          <a:lstStyle>
            <a:lvl1pPr marL="0" indent="0">
              <a:buNone/>
              <a:defRPr sz="2000" b="0" i="0">
                <a:latin typeface="Post Grotesk Book" panose="02000000000000000000" pitchFamily="2" charset="77"/>
                <a:ea typeface="Post Grotesk Book" panose="02000000000000000000" pitchFamily="2" charset="77"/>
              </a:defRPr>
            </a:lvl1pPr>
            <a:lvl2pPr marL="457200" indent="0">
              <a:buNone/>
              <a:defRPr sz="2000" b="0" i="0">
                <a:latin typeface="Post Grotesk Book" panose="02000000000000000000" pitchFamily="2" charset="77"/>
                <a:ea typeface="Post Grotesk Book" panose="02000000000000000000" pitchFamily="2" charset="77"/>
              </a:defRPr>
            </a:lvl2pPr>
            <a:lvl3pPr marL="914400" indent="0">
              <a:buNone/>
              <a:defRPr sz="2000" b="0" i="0">
                <a:latin typeface="Post Grotesk Book" panose="02000000000000000000" pitchFamily="2" charset="77"/>
                <a:ea typeface="Post Grotesk Book" panose="02000000000000000000" pitchFamily="2" charset="77"/>
              </a:defRPr>
            </a:lvl3pPr>
            <a:lvl4pPr marL="1371600" indent="0">
              <a:buNone/>
              <a:defRPr sz="2000" b="0" i="0">
                <a:latin typeface="Post Grotesk Book" panose="02000000000000000000" pitchFamily="2" charset="77"/>
                <a:ea typeface="Post Grotesk Book" panose="02000000000000000000" pitchFamily="2" charset="77"/>
              </a:defRPr>
            </a:lvl4pPr>
            <a:lvl5pPr marL="1828800" indent="0">
              <a:buNone/>
              <a:defRPr sz="2000" b="0" i="0">
                <a:latin typeface="Post Grotesk Book" panose="02000000000000000000" pitchFamily="2" charset="77"/>
                <a:ea typeface="Post Grotesk Book" panose="02000000000000000000" pitchFamily="2" charset="77"/>
              </a:defRPr>
            </a:lvl5pPr>
          </a:lstStyle>
          <a:p>
            <a:pPr lvl="0"/>
            <a:r>
              <a:rPr lang="en-US" dirty="0"/>
              <a:t>Click to edit Master text styles</a:t>
            </a:r>
          </a:p>
        </p:txBody>
      </p:sp>
    </p:spTree>
    <p:extLst>
      <p:ext uri="{BB962C8B-B14F-4D97-AF65-F5344CB8AC3E}">
        <p14:creationId xmlns:p14="http://schemas.microsoft.com/office/powerpoint/2010/main" val="17886068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tx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BFBB808-02F2-454B-B08D-627E62F377DE}"/>
              </a:ext>
            </a:extLst>
          </p:cNvPr>
          <p:cNvPicPr>
            <a:picLocks noChangeAspect="1"/>
          </p:cNvPicPr>
          <p:nvPr userDrawn="1"/>
        </p:nvPicPr>
        <p:blipFill>
          <a:blip r:embed="rId2"/>
          <a:stretch>
            <a:fillRect/>
          </a:stretch>
        </p:blipFill>
        <p:spPr>
          <a:xfrm>
            <a:off x="4886209" y="5406251"/>
            <a:ext cx="2419582" cy="1451749"/>
          </a:xfrm>
          <a:prstGeom prst="rect">
            <a:avLst/>
          </a:prstGeom>
        </p:spPr>
      </p:pic>
    </p:spTree>
    <p:extLst>
      <p:ext uri="{BB962C8B-B14F-4D97-AF65-F5344CB8AC3E}">
        <p14:creationId xmlns:p14="http://schemas.microsoft.com/office/powerpoint/2010/main" val="26382736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tx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4003F4B-0F86-EA4C-A2DA-2C69FCB5E68F}"/>
              </a:ext>
            </a:extLst>
          </p:cNvPr>
          <p:cNvPicPr>
            <a:picLocks noChangeAspect="1"/>
          </p:cNvPicPr>
          <p:nvPr userDrawn="1"/>
        </p:nvPicPr>
        <p:blipFill>
          <a:blip r:embed="rId2"/>
          <a:stretch>
            <a:fillRect/>
          </a:stretch>
        </p:blipFill>
        <p:spPr>
          <a:xfrm>
            <a:off x="4886209" y="5406251"/>
            <a:ext cx="2419582" cy="1451749"/>
          </a:xfrm>
          <a:prstGeom prst="rect">
            <a:avLst/>
          </a:prstGeom>
        </p:spPr>
      </p:pic>
    </p:spTree>
    <p:extLst>
      <p:ext uri="{BB962C8B-B14F-4D97-AF65-F5344CB8AC3E}">
        <p14:creationId xmlns:p14="http://schemas.microsoft.com/office/powerpoint/2010/main" val="38911282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Section Header">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6554B8-4A49-9544-90FF-F203B6E7785E}"/>
              </a:ext>
            </a:extLst>
          </p:cNvPr>
          <p:cNvPicPr>
            <a:picLocks noChangeAspect="1"/>
          </p:cNvPicPr>
          <p:nvPr userDrawn="1"/>
        </p:nvPicPr>
        <p:blipFill>
          <a:blip r:embed="rId2"/>
          <a:stretch>
            <a:fillRect/>
          </a:stretch>
        </p:blipFill>
        <p:spPr>
          <a:xfrm>
            <a:off x="4886209" y="5406251"/>
            <a:ext cx="2419582" cy="1451749"/>
          </a:xfrm>
          <a:prstGeom prst="rect">
            <a:avLst/>
          </a:prstGeom>
        </p:spPr>
      </p:pic>
    </p:spTree>
    <p:extLst>
      <p:ext uri="{BB962C8B-B14F-4D97-AF65-F5344CB8AC3E}">
        <p14:creationId xmlns:p14="http://schemas.microsoft.com/office/powerpoint/2010/main" val="24082403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94440" y="821574"/>
            <a:ext cx="5493000" cy="4597401"/>
          </a:xfrm>
          <a:noFill/>
        </p:spPr>
        <p:txBody>
          <a:bodyPr anchor="t">
            <a:normAutofit/>
          </a:bodyPr>
          <a:lstStyle>
            <a:lvl1pPr algn="l">
              <a:defRPr sz="4000" b="0" i="0">
                <a:solidFill>
                  <a:schemeClr val="bg1"/>
                </a:solidFill>
                <a:latin typeface="Reckless" pitchFamily="2" charset="77"/>
              </a:defRPr>
            </a:lvl1pPr>
          </a:lstStyle>
          <a:p>
            <a:r>
              <a:rPr lang="en-US" dirty="0"/>
              <a:t>Click to edit Master title style</a:t>
            </a:r>
          </a:p>
        </p:txBody>
      </p:sp>
      <p:sp>
        <p:nvSpPr>
          <p:cNvPr id="3" name="Subtitle 2"/>
          <p:cNvSpPr>
            <a:spLocks noGrp="1"/>
          </p:cNvSpPr>
          <p:nvPr>
            <p:ph type="subTitle" idx="1"/>
          </p:nvPr>
        </p:nvSpPr>
        <p:spPr>
          <a:xfrm>
            <a:off x="694440" y="5129045"/>
            <a:ext cx="5868920" cy="1655762"/>
          </a:xfrm>
        </p:spPr>
        <p:txBody>
          <a:bodyPr>
            <a:normAutofit/>
          </a:bodyPr>
          <a:lstStyle>
            <a:lvl1pPr marL="0" indent="0" algn="l">
              <a:buNone/>
              <a:defRPr sz="2000" b="0" i="0">
                <a:solidFill>
                  <a:schemeClr val="bg1"/>
                </a:solidFill>
                <a:latin typeface="Post Grotesk Book" panose="02000000000000000000" pitchFamily="2" charset="77"/>
                <a:ea typeface="Post Grotesk Book" panose="02000000000000000000"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7" name="Picture 6">
            <a:extLst>
              <a:ext uri="{FF2B5EF4-FFF2-40B4-BE49-F238E27FC236}">
                <a16:creationId xmlns:a16="http://schemas.microsoft.com/office/drawing/2014/main" id="{F1D1B363-0F70-EC4B-A1CD-7DEE66B7FF27}"/>
              </a:ext>
            </a:extLst>
          </p:cNvPr>
          <p:cNvPicPr>
            <a:picLocks noChangeAspect="1"/>
          </p:cNvPicPr>
          <p:nvPr userDrawn="1"/>
        </p:nvPicPr>
        <p:blipFill>
          <a:blip r:embed="rId2"/>
          <a:stretch>
            <a:fillRect/>
          </a:stretch>
        </p:blipFill>
        <p:spPr>
          <a:xfrm>
            <a:off x="5369683" y="821574"/>
            <a:ext cx="6826799" cy="6501713"/>
          </a:xfrm>
          <a:prstGeom prst="rect">
            <a:avLst/>
          </a:prstGeom>
        </p:spPr>
      </p:pic>
    </p:spTree>
    <p:extLst>
      <p:ext uri="{BB962C8B-B14F-4D97-AF65-F5344CB8AC3E}">
        <p14:creationId xmlns:p14="http://schemas.microsoft.com/office/powerpoint/2010/main" val="21297344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1137920"/>
            <a:ext cx="6172200" cy="4723130"/>
          </a:xfrm>
        </p:spPr>
        <p:txBody>
          <a:bodyPr/>
          <a:lstStyle>
            <a:lvl1pPr>
              <a:defRPr sz="3200" b="0" i="0">
                <a:latin typeface="Post Grotesk Book" panose="02000000000000000000" pitchFamily="2" charset="77"/>
                <a:ea typeface="Post Grotesk Book" panose="02000000000000000000" pitchFamily="2" charset="77"/>
              </a:defRPr>
            </a:lvl1pPr>
            <a:lvl2pPr>
              <a:defRPr sz="2800" b="0" i="0">
                <a:latin typeface="Post Grotesk Book" panose="02000000000000000000" pitchFamily="2" charset="77"/>
                <a:ea typeface="Post Grotesk Book" panose="02000000000000000000" pitchFamily="2" charset="77"/>
              </a:defRPr>
            </a:lvl2pPr>
            <a:lvl3pPr>
              <a:defRPr sz="2400" b="0" i="0">
                <a:latin typeface="Post Grotesk Book" panose="02000000000000000000" pitchFamily="2" charset="77"/>
                <a:ea typeface="Post Grotesk Book" panose="02000000000000000000" pitchFamily="2" charset="77"/>
              </a:defRPr>
            </a:lvl3pPr>
            <a:lvl4pPr>
              <a:defRPr sz="2000" b="0" i="0">
                <a:latin typeface="Post Grotesk Book" panose="02000000000000000000" pitchFamily="2" charset="77"/>
                <a:ea typeface="Post Grotesk Book" panose="02000000000000000000" pitchFamily="2" charset="77"/>
              </a:defRPr>
            </a:lvl4pPr>
            <a:lvl5pPr>
              <a:defRPr sz="2000" b="0" i="0">
                <a:latin typeface="Post Grotesk Book" panose="02000000000000000000" pitchFamily="2" charset="77"/>
                <a:ea typeface="Post Grotesk Book" panose="02000000000000000000" pitchFamily="2" charset="77"/>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296160"/>
            <a:ext cx="3932237" cy="3572828"/>
          </a:xfrm>
        </p:spPr>
        <p:txBody>
          <a:bodyPr/>
          <a:lstStyle>
            <a:lvl1pPr marL="0" indent="0">
              <a:buNone/>
              <a:defRPr sz="1600" b="0" i="0">
                <a:latin typeface="Post Grotesk Book" panose="02000000000000000000" pitchFamily="2" charset="77"/>
                <a:ea typeface="Post Grotesk Book" panose="02000000000000000000"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14" name="Picture 13">
            <a:extLst>
              <a:ext uri="{FF2B5EF4-FFF2-40B4-BE49-F238E27FC236}">
                <a16:creationId xmlns:a16="http://schemas.microsoft.com/office/drawing/2014/main" id="{AFCFD1E5-9AE7-A344-84E1-39727E6E08DA}"/>
              </a:ext>
            </a:extLst>
          </p:cNvPr>
          <p:cNvPicPr>
            <a:picLocks noChangeAspect="1"/>
          </p:cNvPicPr>
          <p:nvPr userDrawn="1"/>
        </p:nvPicPr>
        <p:blipFill>
          <a:blip r:embed="rId2"/>
          <a:stretch>
            <a:fillRect/>
          </a:stretch>
        </p:blipFill>
        <p:spPr>
          <a:xfrm>
            <a:off x="-27303" y="5181024"/>
            <a:ext cx="1520823" cy="1968124"/>
          </a:xfrm>
          <a:prstGeom prst="rect">
            <a:avLst/>
          </a:prstGeom>
        </p:spPr>
      </p:pic>
    </p:spTree>
    <p:extLst>
      <p:ext uri="{BB962C8B-B14F-4D97-AF65-F5344CB8AC3E}">
        <p14:creationId xmlns:p14="http://schemas.microsoft.com/office/powerpoint/2010/main" val="3893920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4809172" cy="1600200"/>
          </a:xfrm>
        </p:spPr>
        <p:txBody>
          <a:bodyPr anchor="b"/>
          <a:lstStyle>
            <a:lvl1pPr>
              <a:defRPr sz="3200">
                <a:solidFill>
                  <a:schemeClr val="tx1"/>
                </a:solidFill>
              </a:defRPr>
            </a:lvl1pPr>
          </a:lstStyle>
          <a:p>
            <a:r>
              <a:rPr lang="en-US" dirty="0"/>
              <a:t>Click to edit Master title style</a:t>
            </a:r>
          </a:p>
        </p:txBody>
      </p:sp>
      <p:sp>
        <p:nvSpPr>
          <p:cNvPr id="3" name="Picture Placeholder 2"/>
          <p:cNvSpPr>
            <a:spLocks noGrp="1" noChangeAspect="1"/>
          </p:cNvSpPr>
          <p:nvPr>
            <p:ph type="pic" idx="1"/>
          </p:nvPr>
        </p:nvSpPr>
        <p:spPr>
          <a:xfrm>
            <a:off x="6096000" y="0"/>
            <a:ext cx="6096000" cy="6857999"/>
          </a:xfrm>
        </p:spPr>
        <p:txBody>
          <a:bodyPr anchor="t">
            <a:normAutofit/>
          </a:bodyPr>
          <a:lstStyle>
            <a:lvl1pPr marL="0" indent="0">
              <a:buNone/>
              <a:defRPr sz="2000" b="0" i="0">
                <a:latin typeface="Post Grotesk Book" panose="02000000000000000000" pitchFamily="2" charset="77"/>
                <a:ea typeface="Post Grotesk Book" panose="02000000000000000000"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265680"/>
            <a:ext cx="4809172" cy="3603308"/>
          </a:xfrm>
        </p:spPr>
        <p:txBody>
          <a:bodyPr/>
          <a:lstStyle>
            <a:lvl1pPr marL="0" indent="0">
              <a:buNone/>
              <a:defRPr sz="1600" b="0" i="0">
                <a:latin typeface="Post Grotesk Book" panose="02000000000000000000" pitchFamily="2" charset="77"/>
                <a:ea typeface="Post Grotesk Book" panose="02000000000000000000"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8" name="Picture 7">
            <a:extLst>
              <a:ext uri="{FF2B5EF4-FFF2-40B4-BE49-F238E27FC236}">
                <a16:creationId xmlns:a16="http://schemas.microsoft.com/office/drawing/2014/main" id="{F5F1EAB7-C281-0F4B-AB9E-0CCF22B2F0FA}"/>
              </a:ext>
            </a:extLst>
          </p:cNvPr>
          <p:cNvPicPr>
            <a:picLocks noChangeAspect="1"/>
          </p:cNvPicPr>
          <p:nvPr userDrawn="1"/>
        </p:nvPicPr>
        <p:blipFill>
          <a:blip r:embed="rId2"/>
          <a:stretch>
            <a:fillRect/>
          </a:stretch>
        </p:blipFill>
        <p:spPr>
          <a:xfrm>
            <a:off x="-27303" y="5181024"/>
            <a:ext cx="1520823" cy="1968124"/>
          </a:xfrm>
          <a:prstGeom prst="rect">
            <a:avLst/>
          </a:prstGeom>
        </p:spPr>
      </p:pic>
    </p:spTree>
    <p:extLst>
      <p:ext uri="{BB962C8B-B14F-4D97-AF65-F5344CB8AC3E}">
        <p14:creationId xmlns:p14="http://schemas.microsoft.com/office/powerpoint/2010/main" val="3559240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94440" y="726439"/>
            <a:ext cx="7205222" cy="2387600"/>
          </a:xfrm>
          <a:noFill/>
        </p:spPr>
        <p:txBody>
          <a:bodyPr anchor="t">
            <a:normAutofit/>
          </a:bodyPr>
          <a:lstStyle>
            <a:lvl1pPr algn="l">
              <a:defRPr sz="3200" b="0" i="0">
                <a:solidFill>
                  <a:schemeClr val="bg1"/>
                </a:solidFill>
                <a:latin typeface="Reckless" pitchFamily="2" charset="77"/>
              </a:defRPr>
            </a:lvl1pPr>
          </a:lstStyle>
          <a:p>
            <a:r>
              <a:rPr lang="en-US" dirty="0"/>
              <a:t>Click to edit Master title style</a:t>
            </a:r>
          </a:p>
        </p:txBody>
      </p:sp>
      <p:sp>
        <p:nvSpPr>
          <p:cNvPr id="3" name="Subtitle 2"/>
          <p:cNvSpPr>
            <a:spLocks noGrp="1"/>
          </p:cNvSpPr>
          <p:nvPr>
            <p:ph type="subTitle" idx="1"/>
          </p:nvPr>
        </p:nvSpPr>
        <p:spPr>
          <a:xfrm>
            <a:off x="694440" y="1807115"/>
            <a:ext cx="9144000" cy="1655762"/>
          </a:xfrm>
        </p:spPr>
        <p:txBody>
          <a:bodyPr>
            <a:normAutofit/>
          </a:bodyPr>
          <a:lstStyle>
            <a:lvl1pPr marL="0" indent="0" algn="l">
              <a:buNone/>
              <a:defRPr sz="2000" b="0" i="0">
                <a:solidFill>
                  <a:schemeClr val="bg1"/>
                </a:solidFill>
                <a:latin typeface="Post Grotesk Book" panose="02000000000000000000" pitchFamily="2" charset="77"/>
                <a:ea typeface="Post Grotesk Book" panose="02000000000000000000"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7" name="Picture 6">
            <a:extLst>
              <a:ext uri="{FF2B5EF4-FFF2-40B4-BE49-F238E27FC236}">
                <a16:creationId xmlns:a16="http://schemas.microsoft.com/office/drawing/2014/main" id="{F1D1B363-0F70-EC4B-A1CD-7DEE66B7FF27}"/>
              </a:ext>
            </a:extLst>
          </p:cNvPr>
          <p:cNvPicPr>
            <a:picLocks noChangeAspect="1"/>
          </p:cNvPicPr>
          <p:nvPr userDrawn="1"/>
        </p:nvPicPr>
        <p:blipFill>
          <a:blip r:embed="rId2"/>
          <a:stretch>
            <a:fillRect/>
          </a:stretch>
        </p:blipFill>
        <p:spPr>
          <a:xfrm>
            <a:off x="5369683" y="821574"/>
            <a:ext cx="6826799" cy="6501713"/>
          </a:xfrm>
          <a:prstGeom prst="rect">
            <a:avLst/>
          </a:prstGeom>
        </p:spPr>
      </p:pic>
    </p:spTree>
    <p:extLst>
      <p:ext uri="{BB962C8B-B14F-4D97-AF65-F5344CB8AC3E}">
        <p14:creationId xmlns:p14="http://schemas.microsoft.com/office/powerpoint/2010/main" val="40052913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94440" y="821574"/>
            <a:ext cx="5493000" cy="4597401"/>
          </a:xfrm>
          <a:noFill/>
        </p:spPr>
        <p:txBody>
          <a:bodyPr anchor="t">
            <a:normAutofit/>
          </a:bodyPr>
          <a:lstStyle>
            <a:lvl1pPr algn="l">
              <a:defRPr sz="4000" b="0" i="0">
                <a:solidFill>
                  <a:schemeClr val="bg1"/>
                </a:solidFill>
                <a:latin typeface="Reckless" pitchFamily="2" charset="77"/>
              </a:defRPr>
            </a:lvl1pPr>
          </a:lstStyle>
          <a:p>
            <a:r>
              <a:rPr lang="en-US" dirty="0"/>
              <a:t>Click to edit Master title style</a:t>
            </a:r>
          </a:p>
        </p:txBody>
      </p:sp>
      <p:sp>
        <p:nvSpPr>
          <p:cNvPr id="3" name="Subtitle 2"/>
          <p:cNvSpPr>
            <a:spLocks noGrp="1"/>
          </p:cNvSpPr>
          <p:nvPr>
            <p:ph type="subTitle" idx="1"/>
          </p:nvPr>
        </p:nvSpPr>
        <p:spPr>
          <a:xfrm>
            <a:off x="694440" y="5129045"/>
            <a:ext cx="5868920" cy="1655762"/>
          </a:xfrm>
        </p:spPr>
        <p:txBody>
          <a:bodyPr>
            <a:normAutofit/>
          </a:bodyPr>
          <a:lstStyle>
            <a:lvl1pPr marL="0" indent="0" algn="l">
              <a:buNone/>
              <a:defRPr sz="2000" b="0" i="0">
                <a:solidFill>
                  <a:schemeClr val="bg1"/>
                </a:solidFill>
                <a:latin typeface="Post Grotesk Book" panose="02000000000000000000" pitchFamily="2" charset="77"/>
                <a:ea typeface="Post Grotesk Book" panose="02000000000000000000"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7" name="Picture 6">
            <a:extLst>
              <a:ext uri="{FF2B5EF4-FFF2-40B4-BE49-F238E27FC236}">
                <a16:creationId xmlns:a16="http://schemas.microsoft.com/office/drawing/2014/main" id="{F1D1B363-0F70-EC4B-A1CD-7DEE66B7FF27}"/>
              </a:ext>
            </a:extLst>
          </p:cNvPr>
          <p:cNvPicPr>
            <a:picLocks noChangeAspect="1"/>
          </p:cNvPicPr>
          <p:nvPr userDrawn="1"/>
        </p:nvPicPr>
        <p:blipFill>
          <a:blip r:embed="rId2"/>
          <a:stretch>
            <a:fillRect/>
          </a:stretch>
        </p:blipFill>
        <p:spPr>
          <a:xfrm>
            <a:off x="5369683" y="821574"/>
            <a:ext cx="6826799" cy="6501713"/>
          </a:xfrm>
          <a:prstGeom prst="rect">
            <a:avLst/>
          </a:prstGeom>
        </p:spPr>
      </p:pic>
    </p:spTree>
    <p:extLst>
      <p:ext uri="{BB962C8B-B14F-4D97-AF65-F5344CB8AC3E}">
        <p14:creationId xmlns:p14="http://schemas.microsoft.com/office/powerpoint/2010/main" val="1258220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61B43-63AA-7947-80B6-70EEB47A6A76}"/>
              </a:ext>
            </a:extLst>
          </p:cNvPr>
          <p:cNvSpPr>
            <a:spLocks noGrp="1"/>
          </p:cNvSpPr>
          <p:nvPr>
            <p:ph type="ctrTitle"/>
          </p:nvPr>
        </p:nvSpPr>
        <p:spPr>
          <a:xfrm>
            <a:off x="1524000" y="0"/>
            <a:ext cx="9144000" cy="1655762"/>
          </a:xfrm>
        </p:spPr>
        <p:txBody>
          <a:bodyPr anchor="b">
            <a:normAutofit/>
          </a:bodyPr>
          <a:lstStyle>
            <a:lvl1pPr algn="ctr">
              <a:defRPr sz="4800"/>
            </a:lvl1pPr>
          </a:lstStyle>
          <a:p>
            <a:r>
              <a:rPr lang="en-US" dirty="0"/>
              <a:t>Click to edit Master title style</a:t>
            </a:r>
          </a:p>
        </p:txBody>
      </p:sp>
      <p:sp>
        <p:nvSpPr>
          <p:cNvPr id="3" name="Subtitle 2">
            <a:extLst>
              <a:ext uri="{FF2B5EF4-FFF2-40B4-BE49-F238E27FC236}">
                <a16:creationId xmlns:a16="http://schemas.microsoft.com/office/drawing/2014/main" id="{4FAF73E5-C619-0A48-85D2-82A05B27A539}"/>
              </a:ext>
            </a:extLst>
          </p:cNvPr>
          <p:cNvSpPr>
            <a:spLocks noGrp="1"/>
          </p:cNvSpPr>
          <p:nvPr>
            <p:ph type="subTitle" idx="1"/>
          </p:nvPr>
        </p:nvSpPr>
        <p:spPr>
          <a:xfrm>
            <a:off x="1524000" y="4983798"/>
            <a:ext cx="9144000" cy="94964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7" name="Picture 6">
            <a:extLst>
              <a:ext uri="{FF2B5EF4-FFF2-40B4-BE49-F238E27FC236}">
                <a16:creationId xmlns:a16="http://schemas.microsoft.com/office/drawing/2014/main" id="{E3EEDB80-49F6-F449-BC9B-0C7D2258AC9C}"/>
              </a:ext>
            </a:extLst>
          </p:cNvPr>
          <p:cNvPicPr>
            <a:picLocks noChangeAspect="1"/>
          </p:cNvPicPr>
          <p:nvPr userDrawn="1"/>
        </p:nvPicPr>
        <p:blipFill>
          <a:blip r:embed="rId2"/>
          <a:stretch>
            <a:fillRect/>
          </a:stretch>
        </p:blipFill>
        <p:spPr>
          <a:xfrm>
            <a:off x="5024468" y="5572162"/>
            <a:ext cx="2143063" cy="1285838"/>
          </a:xfrm>
          <a:prstGeom prst="rect">
            <a:avLst/>
          </a:prstGeom>
        </p:spPr>
      </p:pic>
    </p:spTree>
    <p:extLst>
      <p:ext uri="{BB962C8B-B14F-4D97-AF65-F5344CB8AC3E}">
        <p14:creationId xmlns:p14="http://schemas.microsoft.com/office/powerpoint/2010/main" val="21180755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Two Conten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481806"/>
            <a:ext cx="10515600" cy="1325563"/>
          </a:xfrm>
        </p:spPr>
        <p:txBody>
          <a:bodyPr/>
          <a:lstStyle/>
          <a:p>
            <a:r>
              <a:rPr lang="en-US"/>
              <a:t>Click to edit Master title style</a:t>
            </a:r>
            <a:endParaRPr lang="en-US" dirty="0"/>
          </a:p>
        </p:txBody>
      </p:sp>
      <p:pic>
        <p:nvPicPr>
          <p:cNvPr id="8" name="Picture 7">
            <a:extLst>
              <a:ext uri="{FF2B5EF4-FFF2-40B4-BE49-F238E27FC236}">
                <a16:creationId xmlns:a16="http://schemas.microsoft.com/office/drawing/2014/main" id="{1129B750-B268-E74C-8318-CC4FFF6959FB}"/>
              </a:ext>
            </a:extLst>
          </p:cNvPr>
          <p:cNvPicPr>
            <a:picLocks noChangeAspect="1"/>
          </p:cNvPicPr>
          <p:nvPr userDrawn="1"/>
        </p:nvPicPr>
        <p:blipFill>
          <a:blip r:embed="rId2"/>
          <a:stretch>
            <a:fillRect/>
          </a:stretch>
        </p:blipFill>
        <p:spPr>
          <a:xfrm>
            <a:off x="259485" y="5572162"/>
            <a:ext cx="2143063" cy="1285838"/>
          </a:xfrm>
          <a:prstGeom prst="rect">
            <a:avLst/>
          </a:prstGeom>
        </p:spPr>
      </p:pic>
    </p:spTree>
    <p:extLst>
      <p:ext uri="{BB962C8B-B14F-4D97-AF65-F5344CB8AC3E}">
        <p14:creationId xmlns:p14="http://schemas.microsoft.com/office/powerpoint/2010/main" val="40346241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426085"/>
            <a:ext cx="10515600" cy="1325563"/>
          </a:xfrm>
        </p:spPr>
        <p:txBody>
          <a:bodyPr/>
          <a:lstStyle>
            <a:lvl1pPr>
              <a:defRPr b="0" i="0">
                <a:latin typeface="Reckless" pitchFamily="2" charset="77"/>
              </a:defRPr>
            </a:lvl1pPr>
          </a:lstStyle>
          <a:p>
            <a:r>
              <a:rPr lang="en-US" dirty="0"/>
              <a:t>Click to edit Master title style</a:t>
            </a:r>
          </a:p>
        </p:txBody>
      </p:sp>
      <p:sp>
        <p:nvSpPr>
          <p:cNvPr id="3" name="Content Placeholder 2"/>
          <p:cNvSpPr>
            <a:spLocks noGrp="1"/>
          </p:cNvSpPr>
          <p:nvPr>
            <p:ph idx="1"/>
          </p:nvPr>
        </p:nvSpPr>
        <p:spPr>
          <a:xfrm>
            <a:off x="838200" y="1776096"/>
            <a:ext cx="10515600" cy="4351338"/>
          </a:xfrm>
        </p:spPr>
        <p:txBody>
          <a:bodyPr/>
          <a:lstStyle>
            <a:lvl1pPr>
              <a:defRPr b="0" i="0">
                <a:latin typeface="Post Grotesk Book" panose="02000000000000000000" pitchFamily="2" charset="77"/>
                <a:ea typeface="Post Grotesk Book" panose="02000000000000000000" pitchFamily="2" charset="77"/>
              </a:defRPr>
            </a:lvl1pPr>
            <a:lvl2pPr>
              <a:defRPr b="0" i="0">
                <a:latin typeface="Post Grotesk Book" panose="02000000000000000000" pitchFamily="2" charset="77"/>
                <a:ea typeface="Post Grotesk Book" panose="02000000000000000000" pitchFamily="2" charset="77"/>
              </a:defRPr>
            </a:lvl2pPr>
            <a:lvl3pPr>
              <a:defRPr b="0" i="0">
                <a:latin typeface="Post Grotesk Book" panose="02000000000000000000" pitchFamily="2" charset="77"/>
                <a:ea typeface="Post Grotesk Book" panose="02000000000000000000" pitchFamily="2" charset="77"/>
              </a:defRPr>
            </a:lvl3pPr>
            <a:lvl4pPr>
              <a:defRPr b="0" i="0">
                <a:latin typeface="Post Grotesk Book" panose="02000000000000000000" pitchFamily="2" charset="77"/>
                <a:ea typeface="Post Grotesk Book" panose="02000000000000000000" pitchFamily="2" charset="77"/>
              </a:defRPr>
            </a:lvl4pPr>
            <a:lvl5pPr>
              <a:defRPr b="0" i="0">
                <a:latin typeface="Post Grotesk Book" panose="02000000000000000000" pitchFamily="2" charset="77"/>
                <a:ea typeface="Post Grotesk Book" panose="02000000000000000000"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7AEE1E11-38D0-F34D-8492-8639BCDF332D}"/>
              </a:ext>
            </a:extLst>
          </p:cNvPr>
          <p:cNvPicPr>
            <a:picLocks noChangeAspect="1"/>
          </p:cNvPicPr>
          <p:nvPr userDrawn="1"/>
        </p:nvPicPr>
        <p:blipFill>
          <a:blip r:embed="rId2"/>
          <a:stretch>
            <a:fillRect/>
          </a:stretch>
        </p:blipFill>
        <p:spPr>
          <a:xfrm>
            <a:off x="259485" y="5572162"/>
            <a:ext cx="2143063" cy="1285838"/>
          </a:xfrm>
          <a:prstGeom prst="rect">
            <a:avLst/>
          </a:prstGeom>
        </p:spPr>
      </p:pic>
    </p:spTree>
    <p:extLst>
      <p:ext uri="{BB962C8B-B14F-4D97-AF65-F5344CB8AC3E}">
        <p14:creationId xmlns:p14="http://schemas.microsoft.com/office/powerpoint/2010/main" val="6793452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426085"/>
            <a:ext cx="10515600" cy="1325563"/>
          </a:xfrm>
        </p:spPr>
        <p:txBody>
          <a:bodyPr/>
          <a:lstStyle>
            <a:lvl1pPr>
              <a:defRPr b="0" i="0">
                <a:latin typeface="Reckless" pitchFamily="2" charset="77"/>
              </a:defRPr>
            </a:lvl1pPr>
          </a:lstStyle>
          <a:p>
            <a:r>
              <a:rPr lang="en-US" dirty="0"/>
              <a:t>Click to edit Master title style</a:t>
            </a:r>
          </a:p>
        </p:txBody>
      </p:sp>
      <p:sp>
        <p:nvSpPr>
          <p:cNvPr id="3" name="Content Placeholder 2"/>
          <p:cNvSpPr>
            <a:spLocks noGrp="1"/>
          </p:cNvSpPr>
          <p:nvPr>
            <p:ph idx="1"/>
          </p:nvPr>
        </p:nvSpPr>
        <p:spPr>
          <a:xfrm>
            <a:off x="838200" y="1776096"/>
            <a:ext cx="10515600" cy="4351338"/>
          </a:xfrm>
        </p:spPr>
        <p:txBody>
          <a:bodyPr/>
          <a:lstStyle>
            <a:lvl1pPr>
              <a:defRPr b="0" i="0">
                <a:latin typeface="Post Grotesk Book" panose="02000000000000000000" pitchFamily="2" charset="77"/>
                <a:ea typeface="Post Grotesk Book" panose="02000000000000000000" pitchFamily="2" charset="77"/>
              </a:defRPr>
            </a:lvl1pPr>
            <a:lvl2pPr>
              <a:defRPr b="0" i="0">
                <a:latin typeface="Post Grotesk Book" panose="02000000000000000000" pitchFamily="2" charset="77"/>
                <a:ea typeface="Post Grotesk Book" panose="02000000000000000000" pitchFamily="2" charset="77"/>
              </a:defRPr>
            </a:lvl2pPr>
            <a:lvl3pPr>
              <a:defRPr b="0" i="0">
                <a:latin typeface="Post Grotesk Book" panose="02000000000000000000" pitchFamily="2" charset="77"/>
                <a:ea typeface="Post Grotesk Book" panose="02000000000000000000" pitchFamily="2" charset="77"/>
              </a:defRPr>
            </a:lvl3pPr>
            <a:lvl4pPr>
              <a:defRPr b="0" i="0">
                <a:latin typeface="Post Grotesk Book" panose="02000000000000000000" pitchFamily="2" charset="77"/>
                <a:ea typeface="Post Grotesk Book" panose="02000000000000000000" pitchFamily="2" charset="77"/>
              </a:defRPr>
            </a:lvl4pPr>
            <a:lvl5pPr>
              <a:defRPr b="0" i="0">
                <a:latin typeface="Post Grotesk Book" panose="02000000000000000000" pitchFamily="2" charset="77"/>
                <a:ea typeface="Post Grotesk Book" panose="02000000000000000000"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7AEE1E11-38D0-F34D-8492-8639BCDF332D}"/>
              </a:ext>
            </a:extLst>
          </p:cNvPr>
          <p:cNvPicPr>
            <a:picLocks noChangeAspect="1"/>
          </p:cNvPicPr>
          <p:nvPr userDrawn="1"/>
        </p:nvPicPr>
        <p:blipFill>
          <a:blip r:embed="rId2"/>
          <a:stretch>
            <a:fillRect/>
          </a:stretch>
        </p:blipFill>
        <p:spPr>
          <a:xfrm>
            <a:off x="259485" y="5572162"/>
            <a:ext cx="2143063" cy="1285838"/>
          </a:xfrm>
          <a:prstGeom prst="rect">
            <a:avLst/>
          </a:prstGeom>
        </p:spPr>
      </p:pic>
    </p:spTree>
    <p:extLst>
      <p:ext uri="{BB962C8B-B14F-4D97-AF65-F5344CB8AC3E}">
        <p14:creationId xmlns:p14="http://schemas.microsoft.com/office/powerpoint/2010/main" val="24593921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426085"/>
            <a:ext cx="10515600" cy="1325563"/>
          </a:xfrm>
        </p:spPr>
        <p:txBody>
          <a:bodyPr/>
          <a:lstStyle>
            <a:lvl1pPr>
              <a:defRPr b="0" i="0">
                <a:latin typeface="Reckless" pitchFamily="2" charset="77"/>
              </a:defRPr>
            </a:lvl1pPr>
          </a:lstStyle>
          <a:p>
            <a:r>
              <a:rPr lang="en-US" dirty="0"/>
              <a:t>Click to edit Master title style</a:t>
            </a:r>
          </a:p>
        </p:txBody>
      </p:sp>
      <p:sp>
        <p:nvSpPr>
          <p:cNvPr id="3" name="Content Placeholder 2"/>
          <p:cNvSpPr>
            <a:spLocks noGrp="1"/>
          </p:cNvSpPr>
          <p:nvPr>
            <p:ph idx="1"/>
          </p:nvPr>
        </p:nvSpPr>
        <p:spPr>
          <a:xfrm>
            <a:off x="838200" y="1776096"/>
            <a:ext cx="10515600" cy="4351338"/>
          </a:xfrm>
        </p:spPr>
        <p:txBody>
          <a:bodyPr/>
          <a:lstStyle>
            <a:lvl1pPr>
              <a:defRPr b="0" i="0">
                <a:latin typeface="Post Grotesk Book" panose="02000000000000000000" pitchFamily="2" charset="77"/>
                <a:ea typeface="Post Grotesk Book" panose="02000000000000000000" pitchFamily="2" charset="77"/>
              </a:defRPr>
            </a:lvl1pPr>
            <a:lvl2pPr>
              <a:defRPr b="0" i="0">
                <a:latin typeface="Post Grotesk Book" panose="02000000000000000000" pitchFamily="2" charset="77"/>
                <a:ea typeface="Post Grotesk Book" panose="02000000000000000000" pitchFamily="2" charset="77"/>
              </a:defRPr>
            </a:lvl2pPr>
            <a:lvl3pPr>
              <a:defRPr b="0" i="0">
                <a:latin typeface="Post Grotesk Book" panose="02000000000000000000" pitchFamily="2" charset="77"/>
                <a:ea typeface="Post Grotesk Book" panose="02000000000000000000" pitchFamily="2" charset="77"/>
              </a:defRPr>
            </a:lvl3pPr>
            <a:lvl4pPr>
              <a:defRPr b="0" i="0">
                <a:latin typeface="Post Grotesk Book" panose="02000000000000000000" pitchFamily="2" charset="77"/>
                <a:ea typeface="Post Grotesk Book" panose="02000000000000000000" pitchFamily="2" charset="77"/>
              </a:defRPr>
            </a:lvl4pPr>
            <a:lvl5pPr>
              <a:defRPr b="0" i="0">
                <a:latin typeface="Post Grotesk Book" panose="02000000000000000000" pitchFamily="2" charset="77"/>
                <a:ea typeface="Post Grotesk Book" panose="02000000000000000000"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7AEE1E11-38D0-F34D-8492-8639BCDF332D}"/>
              </a:ext>
            </a:extLst>
          </p:cNvPr>
          <p:cNvPicPr>
            <a:picLocks noChangeAspect="1"/>
          </p:cNvPicPr>
          <p:nvPr userDrawn="1"/>
        </p:nvPicPr>
        <p:blipFill>
          <a:blip r:embed="rId2"/>
          <a:stretch>
            <a:fillRect/>
          </a:stretch>
        </p:blipFill>
        <p:spPr>
          <a:xfrm>
            <a:off x="259485" y="5572162"/>
            <a:ext cx="2143063" cy="1285838"/>
          </a:xfrm>
          <a:prstGeom prst="rect">
            <a:avLst/>
          </a:prstGeom>
        </p:spPr>
      </p:pic>
    </p:spTree>
    <p:extLst>
      <p:ext uri="{BB962C8B-B14F-4D97-AF65-F5344CB8AC3E}">
        <p14:creationId xmlns:p14="http://schemas.microsoft.com/office/powerpoint/2010/main" val="11437513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3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476885"/>
            <a:ext cx="10515600" cy="1325563"/>
          </a:xfrm>
        </p:spPr>
        <p:txBody>
          <a:bodyPr/>
          <a:lstStyle>
            <a:lvl1pPr>
              <a:defRPr b="0" i="0">
                <a:solidFill>
                  <a:schemeClr val="bg1"/>
                </a:solidFill>
                <a:latin typeface="Reckless" pitchFamily="2" charset="77"/>
              </a:defRPr>
            </a:lvl1pPr>
          </a:lstStyle>
          <a:p>
            <a:r>
              <a:rPr lang="en-US" dirty="0"/>
              <a:t>Click to edit Master title style</a:t>
            </a:r>
          </a:p>
        </p:txBody>
      </p:sp>
      <p:sp>
        <p:nvSpPr>
          <p:cNvPr id="3" name="Content Placeholder 2"/>
          <p:cNvSpPr>
            <a:spLocks noGrp="1"/>
          </p:cNvSpPr>
          <p:nvPr>
            <p:ph idx="1"/>
          </p:nvPr>
        </p:nvSpPr>
        <p:spPr/>
        <p:txBody>
          <a:bodyPr/>
          <a:lstStyle>
            <a:lvl1pPr>
              <a:defRPr b="0" i="0">
                <a:solidFill>
                  <a:schemeClr val="bg1"/>
                </a:solidFill>
                <a:latin typeface="Post Grotesk Book" panose="02000000000000000000" pitchFamily="2" charset="77"/>
                <a:ea typeface="Post Grotesk Book" panose="02000000000000000000" pitchFamily="2" charset="77"/>
              </a:defRPr>
            </a:lvl1pPr>
            <a:lvl2pPr>
              <a:defRPr b="0" i="0">
                <a:solidFill>
                  <a:schemeClr val="bg1"/>
                </a:solidFill>
                <a:latin typeface="Post Grotesk Book" panose="02000000000000000000" pitchFamily="2" charset="77"/>
                <a:ea typeface="Post Grotesk Book" panose="02000000000000000000" pitchFamily="2" charset="77"/>
              </a:defRPr>
            </a:lvl2pPr>
            <a:lvl3pPr>
              <a:defRPr b="0" i="0">
                <a:solidFill>
                  <a:schemeClr val="bg1"/>
                </a:solidFill>
                <a:latin typeface="Post Grotesk Book" panose="02000000000000000000" pitchFamily="2" charset="77"/>
                <a:ea typeface="Post Grotesk Book" panose="02000000000000000000" pitchFamily="2" charset="77"/>
              </a:defRPr>
            </a:lvl3pPr>
            <a:lvl4pPr>
              <a:defRPr b="0" i="0">
                <a:solidFill>
                  <a:schemeClr val="bg1"/>
                </a:solidFill>
                <a:latin typeface="Post Grotesk Book" panose="02000000000000000000" pitchFamily="2" charset="77"/>
                <a:ea typeface="Post Grotesk Book" panose="02000000000000000000" pitchFamily="2" charset="77"/>
              </a:defRPr>
            </a:lvl4pPr>
            <a:lvl5pPr>
              <a:defRPr b="0" i="0">
                <a:solidFill>
                  <a:schemeClr val="bg1"/>
                </a:solidFill>
                <a:latin typeface="Post Grotesk Book" panose="02000000000000000000" pitchFamily="2" charset="77"/>
                <a:ea typeface="Post Grotesk Book" panose="02000000000000000000"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41C3D783-51E2-D043-98C2-F6D7D9FE7542}"/>
              </a:ext>
            </a:extLst>
          </p:cNvPr>
          <p:cNvPicPr>
            <a:picLocks noChangeAspect="1"/>
          </p:cNvPicPr>
          <p:nvPr userDrawn="1"/>
        </p:nvPicPr>
        <p:blipFill>
          <a:blip r:embed="rId2"/>
          <a:stretch>
            <a:fillRect/>
          </a:stretch>
        </p:blipFill>
        <p:spPr>
          <a:xfrm>
            <a:off x="318135" y="5681663"/>
            <a:ext cx="1040130" cy="990600"/>
          </a:xfrm>
          <a:prstGeom prst="rect">
            <a:avLst/>
          </a:prstGeom>
        </p:spPr>
      </p:pic>
    </p:spTree>
    <p:extLst>
      <p:ext uri="{BB962C8B-B14F-4D97-AF65-F5344CB8AC3E}">
        <p14:creationId xmlns:p14="http://schemas.microsoft.com/office/powerpoint/2010/main" val="6053321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61B43-63AA-7947-80B6-70EEB47A6A76}"/>
              </a:ext>
            </a:extLst>
          </p:cNvPr>
          <p:cNvSpPr>
            <a:spLocks noGrp="1"/>
          </p:cNvSpPr>
          <p:nvPr>
            <p:ph type="ctrTitle"/>
          </p:nvPr>
        </p:nvSpPr>
        <p:spPr>
          <a:xfrm>
            <a:off x="1524000" y="0"/>
            <a:ext cx="9144000" cy="1655762"/>
          </a:xfrm>
        </p:spPr>
        <p:txBody>
          <a:bodyPr anchor="b">
            <a:normAutofit/>
          </a:bodyPr>
          <a:lstStyle>
            <a:lvl1pPr algn="ctr">
              <a:defRPr sz="4800"/>
            </a:lvl1pPr>
          </a:lstStyle>
          <a:p>
            <a:r>
              <a:rPr lang="en-US" dirty="0"/>
              <a:t>Click to edit Master title style</a:t>
            </a:r>
          </a:p>
        </p:txBody>
      </p:sp>
      <p:sp>
        <p:nvSpPr>
          <p:cNvPr id="3" name="Subtitle 2">
            <a:extLst>
              <a:ext uri="{FF2B5EF4-FFF2-40B4-BE49-F238E27FC236}">
                <a16:creationId xmlns:a16="http://schemas.microsoft.com/office/drawing/2014/main" id="{4FAF73E5-C619-0A48-85D2-82A05B27A539}"/>
              </a:ext>
            </a:extLst>
          </p:cNvPr>
          <p:cNvSpPr>
            <a:spLocks noGrp="1"/>
          </p:cNvSpPr>
          <p:nvPr>
            <p:ph type="subTitle" idx="1"/>
          </p:nvPr>
        </p:nvSpPr>
        <p:spPr>
          <a:xfrm>
            <a:off x="1524000" y="4983798"/>
            <a:ext cx="9144000" cy="94964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7" name="Picture 6">
            <a:extLst>
              <a:ext uri="{FF2B5EF4-FFF2-40B4-BE49-F238E27FC236}">
                <a16:creationId xmlns:a16="http://schemas.microsoft.com/office/drawing/2014/main" id="{E3EEDB80-49F6-F449-BC9B-0C7D2258AC9C}"/>
              </a:ext>
            </a:extLst>
          </p:cNvPr>
          <p:cNvPicPr>
            <a:picLocks noChangeAspect="1"/>
          </p:cNvPicPr>
          <p:nvPr userDrawn="1"/>
        </p:nvPicPr>
        <p:blipFill>
          <a:blip r:embed="rId2"/>
          <a:stretch>
            <a:fillRect/>
          </a:stretch>
        </p:blipFill>
        <p:spPr>
          <a:xfrm>
            <a:off x="5024468" y="5572162"/>
            <a:ext cx="2143063" cy="1285838"/>
          </a:xfrm>
          <a:prstGeom prst="rect">
            <a:avLst/>
          </a:prstGeom>
        </p:spPr>
      </p:pic>
    </p:spTree>
    <p:extLst>
      <p:ext uri="{BB962C8B-B14F-4D97-AF65-F5344CB8AC3E}">
        <p14:creationId xmlns:p14="http://schemas.microsoft.com/office/powerpoint/2010/main" val="8098225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5_Title and Content">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476885"/>
            <a:ext cx="10515600" cy="1325563"/>
          </a:xfrm>
        </p:spPr>
        <p:txBody>
          <a:bodyPr/>
          <a:lstStyle>
            <a:lvl1pPr>
              <a:defRPr b="0" i="0">
                <a:solidFill>
                  <a:schemeClr val="bg1"/>
                </a:solidFill>
                <a:latin typeface="Reckless" pitchFamily="2" charset="77"/>
              </a:defRPr>
            </a:lvl1pPr>
          </a:lstStyle>
          <a:p>
            <a:r>
              <a:rPr lang="en-US" dirty="0"/>
              <a:t>Click to edit Master title style</a:t>
            </a:r>
          </a:p>
        </p:txBody>
      </p:sp>
      <p:sp>
        <p:nvSpPr>
          <p:cNvPr id="3" name="Content Placeholder 2"/>
          <p:cNvSpPr>
            <a:spLocks noGrp="1"/>
          </p:cNvSpPr>
          <p:nvPr>
            <p:ph idx="1"/>
          </p:nvPr>
        </p:nvSpPr>
        <p:spPr/>
        <p:txBody>
          <a:bodyPr/>
          <a:lstStyle>
            <a:lvl1pPr>
              <a:defRPr b="0" i="0">
                <a:solidFill>
                  <a:schemeClr val="bg1"/>
                </a:solidFill>
                <a:latin typeface="Post Grotesk Book" panose="02000000000000000000" pitchFamily="2" charset="77"/>
                <a:ea typeface="Post Grotesk Book" panose="02000000000000000000" pitchFamily="2" charset="77"/>
              </a:defRPr>
            </a:lvl1pPr>
            <a:lvl2pPr>
              <a:defRPr b="0" i="0">
                <a:solidFill>
                  <a:schemeClr val="bg1"/>
                </a:solidFill>
                <a:latin typeface="Post Grotesk Book" panose="02000000000000000000" pitchFamily="2" charset="77"/>
                <a:ea typeface="Post Grotesk Book" panose="02000000000000000000" pitchFamily="2" charset="77"/>
              </a:defRPr>
            </a:lvl2pPr>
            <a:lvl3pPr>
              <a:defRPr b="0" i="0">
                <a:solidFill>
                  <a:schemeClr val="bg1"/>
                </a:solidFill>
                <a:latin typeface="Post Grotesk Book" panose="02000000000000000000" pitchFamily="2" charset="77"/>
                <a:ea typeface="Post Grotesk Book" panose="02000000000000000000" pitchFamily="2" charset="77"/>
              </a:defRPr>
            </a:lvl3pPr>
            <a:lvl4pPr>
              <a:defRPr b="0" i="0">
                <a:solidFill>
                  <a:schemeClr val="bg1"/>
                </a:solidFill>
                <a:latin typeface="Post Grotesk Book" panose="02000000000000000000" pitchFamily="2" charset="77"/>
                <a:ea typeface="Post Grotesk Book" panose="02000000000000000000" pitchFamily="2" charset="77"/>
              </a:defRPr>
            </a:lvl4pPr>
            <a:lvl5pPr>
              <a:defRPr b="0" i="0">
                <a:solidFill>
                  <a:schemeClr val="bg1"/>
                </a:solidFill>
                <a:latin typeface="Post Grotesk Book" panose="02000000000000000000" pitchFamily="2" charset="77"/>
                <a:ea typeface="Post Grotesk Book" panose="02000000000000000000"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41C3D783-51E2-D043-98C2-F6D7D9FE7542}"/>
              </a:ext>
            </a:extLst>
          </p:cNvPr>
          <p:cNvPicPr>
            <a:picLocks noChangeAspect="1"/>
          </p:cNvPicPr>
          <p:nvPr userDrawn="1"/>
        </p:nvPicPr>
        <p:blipFill>
          <a:blip r:embed="rId2"/>
          <a:stretch>
            <a:fillRect/>
          </a:stretch>
        </p:blipFill>
        <p:spPr>
          <a:xfrm>
            <a:off x="318135" y="5681663"/>
            <a:ext cx="1040130" cy="990600"/>
          </a:xfrm>
          <a:prstGeom prst="rect">
            <a:avLst/>
          </a:prstGeom>
        </p:spPr>
      </p:pic>
    </p:spTree>
    <p:extLst>
      <p:ext uri="{BB962C8B-B14F-4D97-AF65-F5344CB8AC3E}">
        <p14:creationId xmlns:p14="http://schemas.microsoft.com/office/powerpoint/2010/main" val="1593397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1_Two Content">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lvl1pPr>
              <a:defRPr b="0" i="0">
                <a:latin typeface="Post Grotesk Book" panose="02000000000000000000" pitchFamily="2" charset="77"/>
                <a:ea typeface="Post Grotesk Book" panose="02000000000000000000" pitchFamily="2" charset="77"/>
              </a:defRPr>
            </a:lvl1pPr>
            <a:lvl2pPr>
              <a:defRPr b="0" i="0">
                <a:latin typeface="Post Grotesk Book" panose="02000000000000000000" pitchFamily="2" charset="77"/>
                <a:ea typeface="Post Grotesk Book" panose="02000000000000000000" pitchFamily="2" charset="77"/>
              </a:defRPr>
            </a:lvl2pPr>
            <a:lvl3pPr>
              <a:defRPr b="0" i="0">
                <a:latin typeface="Post Grotesk Book" panose="02000000000000000000" pitchFamily="2" charset="77"/>
                <a:ea typeface="Post Grotesk Book" panose="02000000000000000000" pitchFamily="2" charset="77"/>
              </a:defRPr>
            </a:lvl3pPr>
            <a:lvl4pPr>
              <a:defRPr b="0" i="0">
                <a:latin typeface="Post Grotesk Book" panose="02000000000000000000" pitchFamily="2" charset="77"/>
                <a:ea typeface="Post Grotesk Book" panose="02000000000000000000" pitchFamily="2" charset="77"/>
              </a:defRPr>
            </a:lvl4pPr>
            <a:lvl5pPr>
              <a:defRPr b="0" i="0">
                <a:latin typeface="Post Grotesk Book" panose="02000000000000000000" pitchFamily="2" charset="77"/>
                <a:ea typeface="Post Grotesk Book" panose="02000000000000000000"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b="0" i="0">
                <a:latin typeface="Post Grotesk Book" panose="02000000000000000000" pitchFamily="2" charset="77"/>
                <a:ea typeface="Post Grotesk Book" panose="02000000000000000000" pitchFamily="2" charset="77"/>
              </a:defRPr>
            </a:lvl1pPr>
            <a:lvl2pPr>
              <a:defRPr b="0" i="0">
                <a:latin typeface="Post Grotesk Book" panose="02000000000000000000" pitchFamily="2" charset="77"/>
                <a:ea typeface="Post Grotesk Book" panose="02000000000000000000" pitchFamily="2" charset="77"/>
              </a:defRPr>
            </a:lvl2pPr>
            <a:lvl3pPr>
              <a:defRPr b="0" i="0">
                <a:latin typeface="Post Grotesk Book" panose="02000000000000000000" pitchFamily="2" charset="77"/>
                <a:ea typeface="Post Grotesk Book" panose="02000000000000000000" pitchFamily="2" charset="77"/>
              </a:defRPr>
            </a:lvl3pPr>
            <a:lvl4pPr>
              <a:defRPr b="0" i="0">
                <a:latin typeface="Post Grotesk Book" panose="02000000000000000000" pitchFamily="2" charset="77"/>
                <a:ea typeface="Post Grotesk Book" panose="02000000000000000000" pitchFamily="2" charset="77"/>
              </a:defRPr>
            </a:lvl4pPr>
            <a:lvl5pPr>
              <a:defRPr b="0" i="0">
                <a:latin typeface="Post Grotesk Book" panose="02000000000000000000" pitchFamily="2" charset="77"/>
                <a:ea typeface="Post Grotesk Book" panose="02000000000000000000"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1129B750-B268-E74C-8318-CC4FFF6959FB}"/>
              </a:ext>
            </a:extLst>
          </p:cNvPr>
          <p:cNvPicPr>
            <a:picLocks noChangeAspect="1"/>
          </p:cNvPicPr>
          <p:nvPr userDrawn="1"/>
        </p:nvPicPr>
        <p:blipFill>
          <a:blip r:embed="rId2"/>
          <a:stretch>
            <a:fillRect/>
          </a:stretch>
        </p:blipFill>
        <p:spPr>
          <a:xfrm>
            <a:off x="259485" y="5572162"/>
            <a:ext cx="2143063" cy="1285838"/>
          </a:xfrm>
          <a:prstGeom prst="rect">
            <a:avLst/>
          </a:prstGeom>
        </p:spPr>
      </p:pic>
    </p:spTree>
    <p:extLst>
      <p:ext uri="{BB962C8B-B14F-4D97-AF65-F5344CB8AC3E}">
        <p14:creationId xmlns:p14="http://schemas.microsoft.com/office/powerpoint/2010/main" val="36662807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2_Two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481806"/>
            <a:ext cx="10515600" cy="1325563"/>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lvl1pPr>
              <a:defRPr b="0" i="0">
                <a:latin typeface="Post Grotesk Book" panose="02000000000000000000" pitchFamily="2" charset="77"/>
                <a:ea typeface="Post Grotesk Book" panose="02000000000000000000" pitchFamily="2" charset="77"/>
              </a:defRPr>
            </a:lvl1pPr>
            <a:lvl2pPr>
              <a:defRPr b="0" i="0">
                <a:latin typeface="Post Grotesk Book" panose="02000000000000000000" pitchFamily="2" charset="77"/>
                <a:ea typeface="Post Grotesk Book" panose="02000000000000000000" pitchFamily="2" charset="77"/>
              </a:defRPr>
            </a:lvl2pPr>
            <a:lvl3pPr>
              <a:defRPr b="0" i="0">
                <a:latin typeface="Post Grotesk Book" panose="02000000000000000000" pitchFamily="2" charset="77"/>
                <a:ea typeface="Post Grotesk Book" panose="02000000000000000000" pitchFamily="2" charset="77"/>
              </a:defRPr>
            </a:lvl3pPr>
            <a:lvl4pPr>
              <a:defRPr b="0" i="0">
                <a:latin typeface="Post Grotesk Book" panose="02000000000000000000" pitchFamily="2" charset="77"/>
                <a:ea typeface="Post Grotesk Book" panose="02000000000000000000" pitchFamily="2" charset="77"/>
              </a:defRPr>
            </a:lvl4pPr>
            <a:lvl5pPr>
              <a:defRPr b="0" i="0">
                <a:latin typeface="Post Grotesk Book" panose="02000000000000000000" pitchFamily="2" charset="77"/>
                <a:ea typeface="Post Grotesk Book" panose="02000000000000000000"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b="0" i="0">
                <a:latin typeface="Post Grotesk Book" panose="02000000000000000000" pitchFamily="2" charset="77"/>
                <a:ea typeface="Post Grotesk Book" panose="02000000000000000000" pitchFamily="2" charset="77"/>
              </a:defRPr>
            </a:lvl1pPr>
            <a:lvl2pPr>
              <a:defRPr b="0" i="0">
                <a:latin typeface="Post Grotesk Book" panose="02000000000000000000" pitchFamily="2" charset="77"/>
                <a:ea typeface="Post Grotesk Book" panose="02000000000000000000" pitchFamily="2" charset="77"/>
              </a:defRPr>
            </a:lvl2pPr>
            <a:lvl3pPr>
              <a:defRPr b="0" i="0">
                <a:latin typeface="Post Grotesk Book" panose="02000000000000000000" pitchFamily="2" charset="77"/>
                <a:ea typeface="Post Grotesk Book" panose="02000000000000000000" pitchFamily="2" charset="77"/>
              </a:defRPr>
            </a:lvl3pPr>
            <a:lvl4pPr>
              <a:defRPr b="0" i="0">
                <a:latin typeface="Post Grotesk Book" panose="02000000000000000000" pitchFamily="2" charset="77"/>
                <a:ea typeface="Post Grotesk Book" panose="02000000000000000000" pitchFamily="2" charset="77"/>
              </a:defRPr>
            </a:lvl4pPr>
            <a:lvl5pPr>
              <a:defRPr b="0" i="0">
                <a:latin typeface="Post Grotesk Book" panose="02000000000000000000" pitchFamily="2" charset="77"/>
                <a:ea typeface="Post Grotesk Book" panose="02000000000000000000"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1129B750-B268-E74C-8318-CC4FFF6959FB}"/>
              </a:ext>
            </a:extLst>
          </p:cNvPr>
          <p:cNvPicPr>
            <a:picLocks noChangeAspect="1"/>
          </p:cNvPicPr>
          <p:nvPr userDrawn="1"/>
        </p:nvPicPr>
        <p:blipFill>
          <a:blip r:embed="rId2"/>
          <a:stretch>
            <a:fillRect/>
          </a:stretch>
        </p:blipFill>
        <p:spPr>
          <a:xfrm>
            <a:off x="259485" y="5572162"/>
            <a:ext cx="2143063" cy="1285838"/>
          </a:xfrm>
          <a:prstGeom prst="rect">
            <a:avLst/>
          </a:prstGeom>
        </p:spPr>
      </p:pic>
    </p:spTree>
    <p:extLst>
      <p:ext uri="{BB962C8B-B14F-4D97-AF65-F5344CB8AC3E}">
        <p14:creationId xmlns:p14="http://schemas.microsoft.com/office/powerpoint/2010/main" val="20517714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481806"/>
            <a:ext cx="10515600" cy="1325563"/>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lvl1pPr>
              <a:defRPr b="0" i="0">
                <a:latin typeface="Post Grotesk Book" panose="02000000000000000000" pitchFamily="2" charset="77"/>
                <a:ea typeface="Post Grotesk Book" panose="02000000000000000000" pitchFamily="2" charset="77"/>
              </a:defRPr>
            </a:lvl1pPr>
            <a:lvl2pPr>
              <a:defRPr b="0" i="0">
                <a:latin typeface="Post Grotesk Book" panose="02000000000000000000" pitchFamily="2" charset="77"/>
                <a:ea typeface="Post Grotesk Book" panose="02000000000000000000" pitchFamily="2" charset="77"/>
              </a:defRPr>
            </a:lvl2pPr>
            <a:lvl3pPr>
              <a:defRPr b="0" i="0">
                <a:latin typeface="Post Grotesk Book" panose="02000000000000000000" pitchFamily="2" charset="77"/>
                <a:ea typeface="Post Grotesk Book" panose="02000000000000000000" pitchFamily="2" charset="77"/>
              </a:defRPr>
            </a:lvl3pPr>
            <a:lvl4pPr>
              <a:defRPr b="0" i="0">
                <a:latin typeface="Post Grotesk Book" panose="02000000000000000000" pitchFamily="2" charset="77"/>
                <a:ea typeface="Post Grotesk Book" panose="02000000000000000000" pitchFamily="2" charset="77"/>
              </a:defRPr>
            </a:lvl4pPr>
            <a:lvl5pPr>
              <a:defRPr b="0" i="0">
                <a:latin typeface="Post Grotesk Book" panose="02000000000000000000" pitchFamily="2" charset="77"/>
                <a:ea typeface="Post Grotesk Book" panose="02000000000000000000"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b="0" i="0">
                <a:latin typeface="Post Grotesk Book" panose="02000000000000000000" pitchFamily="2" charset="77"/>
                <a:ea typeface="Post Grotesk Book" panose="02000000000000000000" pitchFamily="2" charset="77"/>
              </a:defRPr>
            </a:lvl1pPr>
            <a:lvl2pPr>
              <a:defRPr b="0" i="0">
                <a:latin typeface="Post Grotesk Book" panose="02000000000000000000" pitchFamily="2" charset="77"/>
                <a:ea typeface="Post Grotesk Book" panose="02000000000000000000" pitchFamily="2" charset="77"/>
              </a:defRPr>
            </a:lvl2pPr>
            <a:lvl3pPr>
              <a:defRPr b="0" i="0">
                <a:latin typeface="Post Grotesk Book" panose="02000000000000000000" pitchFamily="2" charset="77"/>
                <a:ea typeface="Post Grotesk Book" panose="02000000000000000000" pitchFamily="2" charset="77"/>
              </a:defRPr>
            </a:lvl3pPr>
            <a:lvl4pPr>
              <a:defRPr b="0" i="0">
                <a:latin typeface="Post Grotesk Book" panose="02000000000000000000" pitchFamily="2" charset="77"/>
                <a:ea typeface="Post Grotesk Book" panose="02000000000000000000" pitchFamily="2" charset="77"/>
              </a:defRPr>
            </a:lvl4pPr>
            <a:lvl5pPr>
              <a:defRPr b="0" i="0">
                <a:latin typeface="Post Grotesk Book" panose="02000000000000000000" pitchFamily="2" charset="77"/>
                <a:ea typeface="Post Grotesk Book" panose="02000000000000000000"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1129B750-B268-E74C-8318-CC4FFF6959FB}"/>
              </a:ext>
            </a:extLst>
          </p:cNvPr>
          <p:cNvPicPr>
            <a:picLocks noChangeAspect="1"/>
          </p:cNvPicPr>
          <p:nvPr userDrawn="1"/>
        </p:nvPicPr>
        <p:blipFill>
          <a:blip r:embed="rId2"/>
          <a:stretch>
            <a:fillRect/>
          </a:stretch>
        </p:blipFill>
        <p:spPr>
          <a:xfrm>
            <a:off x="259485" y="5572162"/>
            <a:ext cx="2143063" cy="1285838"/>
          </a:xfrm>
          <a:prstGeom prst="rect">
            <a:avLst/>
          </a:prstGeom>
        </p:spPr>
      </p:pic>
    </p:spTree>
    <p:extLst>
      <p:ext uri="{BB962C8B-B14F-4D97-AF65-F5344CB8AC3E}">
        <p14:creationId xmlns:p14="http://schemas.microsoft.com/office/powerpoint/2010/main" val="16834367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Two Content">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8713364-7692-0B4C-BB02-B2F17615FDC6}"/>
              </a:ext>
            </a:extLst>
          </p:cNvPr>
          <p:cNvPicPr>
            <a:picLocks noChangeAspect="1"/>
          </p:cNvPicPr>
          <p:nvPr userDrawn="1"/>
        </p:nvPicPr>
        <p:blipFill>
          <a:blip r:embed="rId2"/>
          <a:stretch>
            <a:fillRect/>
          </a:stretch>
        </p:blipFill>
        <p:spPr>
          <a:xfrm>
            <a:off x="229005" y="5556890"/>
            <a:ext cx="2217792" cy="1330675"/>
          </a:xfrm>
          <a:prstGeom prst="rect">
            <a:avLst/>
          </a:prstGeom>
        </p:spPr>
      </p:pic>
      <p:sp>
        <p:nvSpPr>
          <p:cNvPr id="3" name="Content Placeholder 2"/>
          <p:cNvSpPr>
            <a:spLocks noGrp="1"/>
          </p:cNvSpPr>
          <p:nvPr>
            <p:ph sz="half" idx="1"/>
          </p:nvPr>
        </p:nvSpPr>
        <p:spPr>
          <a:xfrm>
            <a:off x="838200" y="1825625"/>
            <a:ext cx="5181600" cy="4351338"/>
          </a:xfrm>
        </p:spPr>
        <p:txBody>
          <a:bodyPr/>
          <a:lstStyle>
            <a:lvl1pPr marL="0" indent="0" algn="l">
              <a:buFont typeface="Arial" panose="020B0604020202020204" pitchFamily="34" charset="0"/>
              <a:buNone/>
              <a:defRPr b="0" i="0">
                <a:solidFill>
                  <a:schemeClr val="bg1"/>
                </a:solidFill>
                <a:latin typeface="Post Grotesk Book" panose="02000000000000000000" pitchFamily="2" charset="77"/>
                <a:ea typeface="Post Grotesk Book" panose="02000000000000000000" pitchFamily="2" charset="77"/>
              </a:defRPr>
            </a:lvl1pPr>
            <a:lvl2pPr marL="457200" indent="0" algn="l">
              <a:buFont typeface="Arial" panose="020B0604020202020204" pitchFamily="34" charset="0"/>
              <a:buNone/>
              <a:defRPr b="0" i="0">
                <a:solidFill>
                  <a:schemeClr val="bg1"/>
                </a:solidFill>
                <a:latin typeface="Post Grotesk Book" panose="02000000000000000000" pitchFamily="2" charset="77"/>
                <a:ea typeface="Post Grotesk Book" panose="02000000000000000000" pitchFamily="2" charset="77"/>
              </a:defRPr>
            </a:lvl2pPr>
            <a:lvl3pPr marL="914400" indent="0" algn="l">
              <a:buFont typeface="Arial" panose="020B0604020202020204" pitchFamily="34" charset="0"/>
              <a:buNone/>
              <a:defRPr b="0" i="0">
                <a:solidFill>
                  <a:schemeClr val="bg1"/>
                </a:solidFill>
                <a:latin typeface="Post Grotesk Book" panose="02000000000000000000" pitchFamily="2" charset="77"/>
                <a:ea typeface="Post Grotesk Book" panose="02000000000000000000" pitchFamily="2" charset="77"/>
              </a:defRPr>
            </a:lvl3pPr>
            <a:lvl4pPr marL="1371600" indent="0" algn="l">
              <a:buFont typeface="Arial" panose="020B0604020202020204" pitchFamily="34" charset="0"/>
              <a:buNone/>
              <a:defRPr b="0" i="0">
                <a:solidFill>
                  <a:schemeClr val="bg1"/>
                </a:solidFill>
                <a:latin typeface="Post Grotesk Book" panose="02000000000000000000" pitchFamily="2" charset="77"/>
                <a:ea typeface="Post Grotesk Book" panose="02000000000000000000" pitchFamily="2" charset="77"/>
              </a:defRPr>
            </a:lvl4pPr>
            <a:lvl5pPr marL="1828800" indent="0" algn="l">
              <a:buFont typeface="Arial" panose="020B0604020202020204" pitchFamily="34" charset="0"/>
              <a:buNone/>
              <a:defRPr b="0" i="0">
                <a:solidFill>
                  <a:schemeClr val="bg1"/>
                </a:solidFill>
                <a:latin typeface="Post Grotesk Book" panose="02000000000000000000" pitchFamily="2" charset="77"/>
                <a:ea typeface="Post Grotesk Book" panose="02000000000000000000"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marL="0" indent="0">
              <a:buFontTx/>
              <a:buNone/>
              <a:defRPr b="0" i="0">
                <a:solidFill>
                  <a:schemeClr val="bg1"/>
                </a:solidFill>
                <a:latin typeface="Post Grotesk Book" panose="02000000000000000000" pitchFamily="2" charset="77"/>
                <a:ea typeface="Post Grotesk Book" panose="02000000000000000000" pitchFamily="2" charset="77"/>
              </a:defRPr>
            </a:lvl1pPr>
            <a:lvl2pPr marL="457200" indent="0">
              <a:buFontTx/>
              <a:buNone/>
              <a:defRPr b="0" i="0">
                <a:solidFill>
                  <a:schemeClr val="bg1"/>
                </a:solidFill>
                <a:latin typeface="Post Grotesk Book" panose="02000000000000000000" pitchFamily="2" charset="77"/>
                <a:ea typeface="Post Grotesk Book" panose="02000000000000000000" pitchFamily="2" charset="77"/>
              </a:defRPr>
            </a:lvl2pPr>
            <a:lvl3pPr marL="914400" indent="0">
              <a:buFontTx/>
              <a:buNone/>
              <a:defRPr b="0" i="0">
                <a:solidFill>
                  <a:schemeClr val="bg1"/>
                </a:solidFill>
                <a:latin typeface="Post Grotesk Book" panose="02000000000000000000" pitchFamily="2" charset="77"/>
                <a:ea typeface="Post Grotesk Book" panose="02000000000000000000" pitchFamily="2" charset="77"/>
              </a:defRPr>
            </a:lvl3pPr>
            <a:lvl4pPr marL="1371600" indent="0">
              <a:buFontTx/>
              <a:buNone/>
              <a:defRPr b="0" i="0">
                <a:solidFill>
                  <a:schemeClr val="bg1"/>
                </a:solidFill>
                <a:latin typeface="Post Grotesk Book" panose="02000000000000000000" pitchFamily="2" charset="77"/>
                <a:ea typeface="Post Grotesk Book" panose="02000000000000000000" pitchFamily="2" charset="77"/>
              </a:defRPr>
            </a:lvl4pPr>
            <a:lvl5pPr marL="1828800" indent="0">
              <a:buFontTx/>
              <a:buNone/>
              <a:defRPr b="0" i="0">
                <a:solidFill>
                  <a:schemeClr val="bg1"/>
                </a:solidFill>
                <a:latin typeface="Post Grotesk Book" panose="02000000000000000000" pitchFamily="2" charset="77"/>
                <a:ea typeface="Post Grotesk Book" panose="02000000000000000000"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29305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tx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AE90EC9-85DB-2545-9E5C-31BAB30CE052}"/>
              </a:ext>
            </a:extLst>
          </p:cNvPr>
          <p:cNvPicPr>
            <a:picLocks noChangeAspect="1"/>
          </p:cNvPicPr>
          <p:nvPr userDrawn="1"/>
        </p:nvPicPr>
        <p:blipFill>
          <a:blip r:embed="rId2"/>
          <a:stretch>
            <a:fillRect/>
          </a:stretch>
        </p:blipFill>
        <p:spPr>
          <a:xfrm>
            <a:off x="-45951" y="4960620"/>
            <a:ext cx="1829262" cy="2367280"/>
          </a:xfrm>
          <a:prstGeom prst="rect">
            <a:avLst/>
          </a:prstGeom>
        </p:spPr>
      </p:pic>
      <p:sp>
        <p:nvSpPr>
          <p:cNvPr id="2" name="Title 1"/>
          <p:cNvSpPr>
            <a:spLocks noGrp="1"/>
          </p:cNvSpPr>
          <p:nvPr>
            <p:ph type="title"/>
          </p:nvPr>
        </p:nvSpPr>
        <p:spPr>
          <a:xfrm>
            <a:off x="838200" y="476885"/>
            <a:ext cx="10515600" cy="1325563"/>
          </a:xfrm>
        </p:spPr>
        <p:txBody>
          <a:bodyPr/>
          <a:lstStyle>
            <a:lvl1pPr>
              <a:defRPr b="0" i="0">
                <a:solidFill>
                  <a:schemeClr val="tx1"/>
                </a:solidFill>
                <a:latin typeface="Reckless" pitchFamily="2" charset="77"/>
              </a:defRPr>
            </a:lvl1pPr>
          </a:lstStyle>
          <a:p>
            <a:r>
              <a:rPr lang="en-US" dirty="0"/>
              <a:t>Click to edit Master title style</a:t>
            </a:r>
          </a:p>
        </p:txBody>
      </p:sp>
      <p:sp>
        <p:nvSpPr>
          <p:cNvPr id="7" name="Picture Placeholder 2">
            <a:extLst>
              <a:ext uri="{FF2B5EF4-FFF2-40B4-BE49-F238E27FC236}">
                <a16:creationId xmlns:a16="http://schemas.microsoft.com/office/drawing/2014/main" id="{D1E52908-89DF-5F48-98BA-EF8AA2A595B6}"/>
              </a:ext>
            </a:extLst>
          </p:cNvPr>
          <p:cNvSpPr>
            <a:spLocks noGrp="1" noChangeAspect="1"/>
          </p:cNvSpPr>
          <p:nvPr>
            <p:ph type="pic" idx="1"/>
          </p:nvPr>
        </p:nvSpPr>
        <p:spPr>
          <a:xfrm>
            <a:off x="838200" y="2075181"/>
            <a:ext cx="5064760" cy="3411219"/>
          </a:xfrm>
        </p:spPr>
        <p:txBody>
          <a:bodyPr anchor="t">
            <a:normAutofit/>
          </a:bodyPr>
          <a:lstStyle>
            <a:lvl1pPr marL="0" indent="0">
              <a:buNone/>
              <a:defRPr sz="2000" b="0" i="0">
                <a:latin typeface="Post Grotesk Book" panose="02000000000000000000" pitchFamily="2" charset="77"/>
                <a:ea typeface="Post Grotesk Book" panose="02000000000000000000"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9" name="Picture Placeholder 2">
            <a:extLst>
              <a:ext uri="{FF2B5EF4-FFF2-40B4-BE49-F238E27FC236}">
                <a16:creationId xmlns:a16="http://schemas.microsoft.com/office/drawing/2014/main" id="{0C6E8863-1BDB-684E-B139-FB466BA70D9F}"/>
              </a:ext>
            </a:extLst>
          </p:cNvPr>
          <p:cNvSpPr>
            <a:spLocks noGrp="1" noChangeAspect="1"/>
          </p:cNvSpPr>
          <p:nvPr>
            <p:ph type="pic" idx="10"/>
          </p:nvPr>
        </p:nvSpPr>
        <p:spPr>
          <a:xfrm>
            <a:off x="6096000" y="2075181"/>
            <a:ext cx="5257800" cy="3411219"/>
          </a:xfrm>
        </p:spPr>
        <p:txBody>
          <a:bodyPr anchor="t">
            <a:normAutofit/>
          </a:bodyPr>
          <a:lstStyle>
            <a:lvl1pPr marL="0" indent="0">
              <a:buNone/>
              <a:defRPr sz="2000" b="0" i="0">
                <a:latin typeface="Post Grotesk Book" panose="02000000000000000000" pitchFamily="2" charset="77"/>
                <a:ea typeface="Post Grotesk Book" panose="02000000000000000000"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Tree>
    <p:extLst>
      <p:ext uri="{BB962C8B-B14F-4D97-AF65-F5344CB8AC3E}">
        <p14:creationId xmlns:p14="http://schemas.microsoft.com/office/powerpoint/2010/main" val="37192023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AE90EC9-85DB-2545-9E5C-31BAB30CE052}"/>
              </a:ext>
            </a:extLst>
          </p:cNvPr>
          <p:cNvPicPr>
            <a:picLocks noChangeAspect="1"/>
          </p:cNvPicPr>
          <p:nvPr userDrawn="1"/>
        </p:nvPicPr>
        <p:blipFill>
          <a:blip r:embed="rId2"/>
          <a:stretch>
            <a:fillRect/>
          </a:stretch>
        </p:blipFill>
        <p:spPr>
          <a:xfrm>
            <a:off x="-45951" y="4960620"/>
            <a:ext cx="1829262" cy="2367280"/>
          </a:xfrm>
          <a:prstGeom prst="rect">
            <a:avLst/>
          </a:prstGeom>
        </p:spPr>
      </p:pic>
      <p:sp>
        <p:nvSpPr>
          <p:cNvPr id="2" name="Title 1"/>
          <p:cNvSpPr>
            <a:spLocks noGrp="1"/>
          </p:cNvSpPr>
          <p:nvPr>
            <p:ph type="title"/>
          </p:nvPr>
        </p:nvSpPr>
        <p:spPr>
          <a:xfrm>
            <a:off x="838200" y="476885"/>
            <a:ext cx="10515600" cy="1325563"/>
          </a:xfrm>
        </p:spPr>
        <p:txBody>
          <a:bodyPr/>
          <a:lstStyle>
            <a:lvl1pPr>
              <a:defRPr b="0" i="0">
                <a:solidFill>
                  <a:schemeClr val="tx1"/>
                </a:solidFill>
                <a:latin typeface="Reckless" pitchFamily="2" charset="77"/>
              </a:defRPr>
            </a:lvl1pPr>
          </a:lstStyle>
          <a:p>
            <a:r>
              <a:rPr lang="en-US" dirty="0"/>
              <a:t>Click to edit Master title style</a:t>
            </a:r>
          </a:p>
        </p:txBody>
      </p:sp>
      <p:sp>
        <p:nvSpPr>
          <p:cNvPr id="7" name="Picture Placeholder 2">
            <a:extLst>
              <a:ext uri="{FF2B5EF4-FFF2-40B4-BE49-F238E27FC236}">
                <a16:creationId xmlns:a16="http://schemas.microsoft.com/office/drawing/2014/main" id="{D1E52908-89DF-5F48-98BA-EF8AA2A595B6}"/>
              </a:ext>
            </a:extLst>
          </p:cNvPr>
          <p:cNvSpPr>
            <a:spLocks noGrp="1" noChangeAspect="1"/>
          </p:cNvSpPr>
          <p:nvPr>
            <p:ph type="pic" idx="1"/>
          </p:nvPr>
        </p:nvSpPr>
        <p:spPr>
          <a:xfrm>
            <a:off x="838200" y="2075181"/>
            <a:ext cx="5064760" cy="3411219"/>
          </a:xfrm>
        </p:spPr>
        <p:txBody>
          <a:bodyPr anchor="t">
            <a:normAutofit/>
          </a:bodyPr>
          <a:lstStyle>
            <a:lvl1pPr marL="0" indent="0">
              <a:buNone/>
              <a:defRPr sz="2000" b="0" i="0">
                <a:latin typeface="Post Grotesk Book" panose="02000000000000000000" pitchFamily="2" charset="77"/>
                <a:ea typeface="Post Grotesk Book" panose="02000000000000000000"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9" name="Picture Placeholder 2">
            <a:extLst>
              <a:ext uri="{FF2B5EF4-FFF2-40B4-BE49-F238E27FC236}">
                <a16:creationId xmlns:a16="http://schemas.microsoft.com/office/drawing/2014/main" id="{0C6E8863-1BDB-684E-B139-FB466BA70D9F}"/>
              </a:ext>
            </a:extLst>
          </p:cNvPr>
          <p:cNvSpPr>
            <a:spLocks noGrp="1" noChangeAspect="1"/>
          </p:cNvSpPr>
          <p:nvPr>
            <p:ph type="pic" idx="10"/>
          </p:nvPr>
        </p:nvSpPr>
        <p:spPr>
          <a:xfrm>
            <a:off x="6096000" y="2075181"/>
            <a:ext cx="5257800" cy="3411219"/>
          </a:xfrm>
        </p:spPr>
        <p:txBody>
          <a:bodyPr anchor="t">
            <a:normAutofit/>
          </a:bodyPr>
          <a:lstStyle>
            <a:lvl1pPr marL="0" indent="0">
              <a:buNone/>
              <a:defRPr sz="2000" b="0" i="0">
                <a:latin typeface="Post Grotesk Book" panose="02000000000000000000" pitchFamily="2" charset="77"/>
                <a:ea typeface="Post Grotesk Book" panose="02000000000000000000"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Tree>
    <p:extLst>
      <p:ext uri="{BB962C8B-B14F-4D97-AF65-F5344CB8AC3E}">
        <p14:creationId xmlns:p14="http://schemas.microsoft.com/office/powerpoint/2010/main" val="24824120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tx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AE90EC9-85DB-2545-9E5C-31BAB30CE052}"/>
              </a:ext>
            </a:extLst>
          </p:cNvPr>
          <p:cNvPicPr>
            <a:picLocks noChangeAspect="1"/>
          </p:cNvPicPr>
          <p:nvPr userDrawn="1"/>
        </p:nvPicPr>
        <p:blipFill>
          <a:blip r:embed="rId2"/>
          <a:stretch>
            <a:fillRect/>
          </a:stretch>
        </p:blipFill>
        <p:spPr>
          <a:xfrm>
            <a:off x="-45951" y="4960620"/>
            <a:ext cx="1829262" cy="2367280"/>
          </a:xfrm>
          <a:prstGeom prst="rect">
            <a:avLst/>
          </a:prstGeom>
        </p:spPr>
      </p:pic>
      <p:sp>
        <p:nvSpPr>
          <p:cNvPr id="2" name="Title 1"/>
          <p:cNvSpPr>
            <a:spLocks noGrp="1"/>
          </p:cNvSpPr>
          <p:nvPr>
            <p:ph type="title"/>
          </p:nvPr>
        </p:nvSpPr>
        <p:spPr>
          <a:xfrm>
            <a:off x="838200" y="476885"/>
            <a:ext cx="10515600" cy="1325563"/>
          </a:xfrm>
        </p:spPr>
        <p:txBody>
          <a:bodyPr/>
          <a:lstStyle>
            <a:lvl1pPr>
              <a:defRPr b="0" i="0">
                <a:solidFill>
                  <a:schemeClr val="tx1"/>
                </a:solidFill>
                <a:latin typeface="Reckless" pitchFamily="2" charset="77"/>
              </a:defRPr>
            </a:lvl1pPr>
          </a:lstStyle>
          <a:p>
            <a:r>
              <a:rPr lang="en-US" dirty="0"/>
              <a:t>Click to edit Master title style</a:t>
            </a:r>
          </a:p>
        </p:txBody>
      </p:sp>
      <p:sp>
        <p:nvSpPr>
          <p:cNvPr id="6" name="Content Placeholder 2">
            <a:extLst>
              <a:ext uri="{FF2B5EF4-FFF2-40B4-BE49-F238E27FC236}">
                <a16:creationId xmlns:a16="http://schemas.microsoft.com/office/drawing/2014/main" id="{ED4C4B77-ECD9-584E-A3A4-41BC2B81D534}"/>
              </a:ext>
            </a:extLst>
          </p:cNvPr>
          <p:cNvSpPr>
            <a:spLocks noGrp="1"/>
          </p:cNvSpPr>
          <p:nvPr>
            <p:ph sz="half" idx="1"/>
          </p:nvPr>
        </p:nvSpPr>
        <p:spPr>
          <a:xfrm>
            <a:off x="838200" y="1825625"/>
            <a:ext cx="3408680" cy="4351338"/>
          </a:xfrm>
        </p:spPr>
        <p:txBody>
          <a:bodyPr>
            <a:normAutofit/>
          </a:bodyPr>
          <a:lstStyle>
            <a:lvl1pPr marL="0" indent="0">
              <a:buNone/>
              <a:defRPr sz="2000" b="0" i="0">
                <a:latin typeface="Post Grotesk Book" panose="02000000000000000000" pitchFamily="2" charset="77"/>
                <a:ea typeface="Post Grotesk Book" panose="02000000000000000000" pitchFamily="2" charset="77"/>
              </a:defRPr>
            </a:lvl1pPr>
            <a:lvl2pPr marL="457200" indent="0">
              <a:buNone/>
              <a:defRPr sz="2000" b="0" i="0">
                <a:latin typeface="Post Grotesk Book" panose="02000000000000000000" pitchFamily="2" charset="77"/>
                <a:ea typeface="Post Grotesk Book" panose="02000000000000000000" pitchFamily="2" charset="77"/>
              </a:defRPr>
            </a:lvl2pPr>
            <a:lvl3pPr marL="914400" indent="0">
              <a:buNone/>
              <a:defRPr sz="2000" b="0" i="0">
                <a:latin typeface="Post Grotesk Book" panose="02000000000000000000" pitchFamily="2" charset="77"/>
                <a:ea typeface="Post Grotesk Book" panose="02000000000000000000" pitchFamily="2" charset="77"/>
              </a:defRPr>
            </a:lvl3pPr>
            <a:lvl4pPr marL="1371600" indent="0">
              <a:buNone/>
              <a:defRPr sz="2000" b="0" i="0">
                <a:latin typeface="Post Grotesk Book" panose="02000000000000000000" pitchFamily="2" charset="77"/>
                <a:ea typeface="Post Grotesk Book" panose="02000000000000000000" pitchFamily="2" charset="77"/>
              </a:defRPr>
            </a:lvl4pPr>
            <a:lvl5pPr marL="1828800" indent="0">
              <a:buNone/>
              <a:defRPr sz="2000" b="0" i="0">
                <a:latin typeface="Post Grotesk Book" panose="02000000000000000000" pitchFamily="2" charset="77"/>
                <a:ea typeface="Post Grotesk Book" panose="02000000000000000000" pitchFamily="2" charset="77"/>
              </a:defRPr>
            </a:lvl5pPr>
          </a:lstStyle>
          <a:p>
            <a:pPr lvl="0"/>
            <a:r>
              <a:rPr lang="en-US" dirty="0"/>
              <a:t>Click to edit Master text styles</a:t>
            </a:r>
          </a:p>
        </p:txBody>
      </p:sp>
      <p:sp>
        <p:nvSpPr>
          <p:cNvPr id="10" name="Content Placeholder 2">
            <a:extLst>
              <a:ext uri="{FF2B5EF4-FFF2-40B4-BE49-F238E27FC236}">
                <a16:creationId xmlns:a16="http://schemas.microsoft.com/office/drawing/2014/main" id="{C591BB6D-202B-4F45-AD58-5941539DD663}"/>
              </a:ext>
            </a:extLst>
          </p:cNvPr>
          <p:cNvSpPr>
            <a:spLocks noGrp="1"/>
          </p:cNvSpPr>
          <p:nvPr>
            <p:ph sz="half" idx="10"/>
          </p:nvPr>
        </p:nvSpPr>
        <p:spPr>
          <a:xfrm>
            <a:off x="4546600" y="1825625"/>
            <a:ext cx="3408680" cy="4351338"/>
          </a:xfrm>
        </p:spPr>
        <p:txBody>
          <a:bodyPr>
            <a:normAutofit/>
          </a:bodyPr>
          <a:lstStyle>
            <a:lvl1pPr marL="0" indent="0">
              <a:buNone/>
              <a:defRPr sz="2000" b="0" i="0">
                <a:latin typeface="Post Grotesk Book" panose="02000000000000000000" pitchFamily="2" charset="77"/>
                <a:ea typeface="Post Grotesk Book" panose="02000000000000000000" pitchFamily="2" charset="77"/>
              </a:defRPr>
            </a:lvl1pPr>
            <a:lvl2pPr marL="457200" indent="0">
              <a:buNone/>
              <a:defRPr sz="2000" b="0" i="0">
                <a:latin typeface="Post Grotesk Book" panose="02000000000000000000" pitchFamily="2" charset="77"/>
                <a:ea typeface="Post Grotesk Book" panose="02000000000000000000" pitchFamily="2" charset="77"/>
              </a:defRPr>
            </a:lvl2pPr>
            <a:lvl3pPr marL="914400" indent="0">
              <a:buNone/>
              <a:defRPr sz="2000" b="0" i="0">
                <a:latin typeface="Post Grotesk Book" panose="02000000000000000000" pitchFamily="2" charset="77"/>
                <a:ea typeface="Post Grotesk Book" panose="02000000000000000000" pitchFamily="2" charset="77"/>
              </a:defRPr>
            </a:lvl3pPr>
            <a:lvl4pPr marL="1371600" indent="0">
              <a:buNone/>
              <a:defRPr sz="2000" b="0" i="0">
                <a:latin typeface="Post Grotesk Book" panose="02000000000000000000" pitchFamily="2" charset="77"/>
                <a:ea typeface="Post Grotesk Book" panose="02000000000000000000" pitchFamily="2" charset="77"/>
              </a:defRPr>
            </a:lvl4pPr>
            <a:lvl5pPr marL="1828800" indent="0">
              <a:buNone/>
              <a:defRPr sz="2000" b="0" i="0">
                <a:latin typeface="Post Grotesk Book" panose="02000000000000000000" pitchFamily="2" charset="77"/>
                <a:ea typeface="Post Grotesk Book" panose="02000000000000000000" pitchFamily="2" charset="77"/>
              </a:defRPr>
            </a:lvl5pPr>
          </a:lstStyle>
          <a:p>
            <a:pPr lvl="0"/>
            <a:r>
              <a:rPr lang="en-US" dirty="0"/>
              <a:t>Click to edit Master text styles</a:t>
            </a:r>
          </a:p>
          <a:p>
            <a:pPr lvl="1"/>
            <a:endParaRPr lang="en-US" dirty="0"/>
          </a:p>
        </p:txBody>
      </p:sp>
      <p:sp>
        <p:nvSpPr>
          <p:cNvPr id="11" name="Content Placeholder 2">
            <a:extLst>
              <a:ext uri="{FF2B5EF4-FFF2-40B4-BE49-F238E27FC236}">
                <a16:creationId xmlns:a16="http://schemas.microsoft.com/office/drawing/2014/main" id="{1556E58D-BC12-F04D-B021-0552A8DE2EBD}"/>
              </a:ext>
            </a:extLst>
          </p:cNvPr>
          <p:cNvSpPr>
            <a:spLocks noGrp="1"/>
          </p:cNvSpPr>
          <p:nvPr>
            <p:ph sz="half" idx="11"/>
          </p:nvPr>
        </p:nvSpPr>
        <p:spPr>
          <a:xfrm>
            <a:off x="8346440" y="1825625"/>
            <a:ext cx="3408680" cy="4351338"/>
          </a:xfrm>
        </p:spPr>
        <p:txBody>
          <a:bodyPr>
            <a:normAutofit/>
          </a:bodyPr>
          <a:lstStyle>
            <a:lvl1pPr marL="0" indent="0">
              <a:buNone/>
              <a:defRPr sz="2000" b="0" i="0">
                <a:latin typeface="Post Grotesk Book" panose="02000000000000000000" pitchFamily="2" charset="77"/>
                <a:ea typeface="Post Grotesk Book" panose="02000000000000000000" pitchFamily="2" charset="77"/>
              </a:defRPr>
            </a:lvl1pPr>
            <a:lvl2pPr marL="457200" indent="0">
              <a:buNone/>
              <a:defRPr sz="2000" b="0" i="0">
                <a:latin typeface="Post Grotesk Book" panose="02000000000000000000" pitchFamily="2" charset="77"/>
                <a:ea typeface="Post Grotesk Book" panose="02000000000000000000" pitchFamily="2" charset="77"/>
              </a:defRPr>
            </a:lvl2pPr>
            <a:lvl3pPr marL="914400" indent="0">
              <a:buNone/>
              <a:defRPr sz="2000" b="0" i="0">
                <a:latin typeface="Post Grotesk Book" panose="02000000000000000000" pitchFamily="2" charset="77"/>
                <a:ea typeface="Post Grotesk Book" panose="02000000000000000000" pitchFamily="2" charset="77"/>
              </a:defRPr>
            </a:lvl3pPr>
            <a:lvl4pPr marL="1371600" indent="0">
              <a:buNone/>
              <a:defRPr sz="2000" b="0" i="0">
                <a:latin typeface="Post Grotesk Book" panose="02000000000000000000" pitchFamily="2" charset="77"/>
                <a:ea typeface="Post Grotesk Book" panose="02000000000000000000" pitchFamily="2" charset="77"/>
              </a:defRPr>
            </a:lvl4pPr>
            <a:lvl5pPr marL="1828800" indent="0">
              <a:buNone/>
              <a:defRPr sz="2000" b="0" i="0">
                <a:latin typeface="Post Grotesk Book" panose="02000000000000000000" pitchFamily="2" charset="77"/>
                <a:ea typeface="Post Grotesk Book" panose="02000000000000000000" pitchFamily="2" charset="77"/>
              </a:defRPr>
            </a:lvl5pPr>
          </a:lstStyle>
          <a:p>
            <a:pPr lvl="0"/>
            <a:r>
              <a:rPr lang="en-US" dirty="0"/>
              <a:t>Click to edit Master text styles</a:t>
            </a:r>
          </a:p>
        </p:txBody>
      </p:sp>
    </p:spTree>
    <p:extLst>
      <p:ext uri="{BB962C8B-B14F-4D97-AF65-F5344CB8AC3E}">
        <p14:creationId xmlns:p14="http://schemas.microsoft.com/office/powerpoint/2010/main" val="38608946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tx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BFBB808-02F2-454B-B08D-627E62F377DE}"/>
              </a:ext>
            </a:extLst>
          </p:cNvPr>
          <p:cNvPicPr>
            <a:picLocks noChangeAspect="1"/>
          </p:cNvPicPr>
          <p:nvPr userDrawn="1"/>
        </p:nvPicPr>
        <p:blipFill>
          <a:blip r:embed="rId2"/>
          <a:stretch>
            <a:fillRect/>
          </a:stretch>
        </p:blipFill>
        <p:spPr>
          <a:xfrm>
            <a:off x="4886209" y="5406251"/>
            <a:ext cx="2419582" cy="1451749"/>
          </a:xfrm>
          <a:prstGeom prst="rect">
            <a:avLst/>
          </a:prstGeom>
        </p:spPr>
      </p:pic>
    </p:spTree>
    <p:extLst>
      <p:ext uri="{BB962C8B-B14F-4D97-AF65-F5344CB8AC3E}">
        <p14:creationId xmlns:p14="http://schemas.microsoft.com/office/powerpoint/2010/main" val="2093734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tx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4003F4B-0F86-EA4C-A2DA-2C69FCB5E68F}"/>
              </a:ext>
            </a:extLst>
          </p:cNvPr>
          <p:cNvPicPr>
            <a:picLocks noChangeAspect="1"/>
          </p:cNvPicPr>
          <p:nvPr userDrawn="1"/>
        </p:nvPicPr>
        <p:blipFill>
          <a:blip r:embed="rId2"/>
          <a:stretch>
            <a:fillRect/>
          </a:stretch>
        </p:blipFill>
        <p:spPr>
          <a:xfrm>
            <a:off x="4886209" y="5406251"/>
            <a:ext cx="2419582" cy="1451749"/>
          </a:xfrm>
          <a:prstGeom prst="rect">
            <a:avLst/>
          </a:prstGeom>
        </p:spPr>
      </p:pic>
    </p:spTree>
    <p:extLst>
      <p:ext uri="{BB962C8B-B14F-4D97-AF65-F5344CB8AC3E}">
        <p14:creationId xmlns:p14="http://schemas.microsoft.com/office/powerpoint/2010/main" val="35351533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wo Conten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481806"/>
            <a:ext cx="10515600" cy="1325563"/>
          </a:xfrm>
        </p:spPr>
        <p:txBody>
          <a:bodyPr/>
          <a:lstStyle/>
          <a:p>
            <a:r>
              <a:rPr lang="en-US"/>
              <a:t>Click to edit Master title style</a:t>
            </a:r>
            <a:endParaRPr lang="en-US" dirty="0"/>
          </a:p>
        </p:txBody>
      </p:sp>
      <p:pic>
        <p:nvPicPr>
          <p:cNvPr id="8" name="Picture 7">
            <a:extLst>
              <a:ext uri="{FF2B5EF4-FFF2-40B4-BE49-F238E27FC236}">
                <a16:creationId xmlns:a16="http://schemas.microsoft.com/office/drawing/2014/main" id="{1129B750-B268-E74C-8318-CC4FFF6959FB}"/>
              </a:ext>
            </a:extLst>
          </p:cNvPr>
          <p:cNvPicPr>
            <a:picLocks noChangeAspect="1"/>
          </p:cNvPicPr>
          <p:nvPr userDrawn="1"/>
        </p:nvPicPr>
        <p:blipFill>
          <a:blip r:embed="rId2"/>
          <a:stretch>
            <a:fillRect/>
          </a:stretch>
        </p:blipFill>
        <p:spPr>
          <a:xfrm>
            <a:off x="259485" y="5572162"/>
            <a:ext cx="2143063" cy="1285838"/>
          </a:xfrm>
          <a:prstGeom prst="rect">
            <a:avLst/>
          </a:prstGeom>
        </p:spPr>
      </p:pic>
    </p:spTree>
    <p:extLst>
      <p:ext uri="{BB962C8B-B14F-4D97-AF65-F5344CB8AC3E}">
        <p14:creationId xmlns:p14="http://schemas.microsoft.com/office/powerpoint/2010/main" val="34290093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Section Header">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6554B8-4A49-9544-90FF-F203B6E7785E}"/>
              </a:ext>
            </a:extLst>
          </p:cNvPr>
          <p:cNvPicPr>
            <a:picLocks noChangeAspect="1"/>
          </p:cNvPicPr>
          <p:nvPr userDrawn="1"/>
        </p:nvPicPr>
        <p:blipFill>
          <a:blip r:embed="rId2"/>
          <a:stretch>
            <a:fillRect/>
          </a:stretch>
        </p:blipFill>
        <p:spPr>
          <a:xfrm>
            <a:off x="4886209" y="5406251"/>
            <a:ext cx="2419582" cy="1451749"/>
          </a:xfrm>
          <a:prstGeom prst="rect">
            <a:avLst/>
          </a:prstGeom>
        </p:spPr>
      </p:pic>
    </p:spTree>
    <p:extLst>
      <p:ext uri="{BB962C8B-B14F-4D97-AF65-F5344CB8AC3E}">
        <p14:creationId xmlns:p14="http://schemas.microsoft.com/office/powerpoint/2010/main" val="5570903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1137920"/>
            <a:ext cx="6172200" cy="4723130"/>
          </a:xfrm>
        </p:spPr>
        <p:txBody>
          <a:bodyPr/>
          <a:lstStyle>
            <a:lvl1pPr>
              <a:defRPr sz="3200" b="0" i="0">
                <a:latin typeface="Post Grotesk Book" panose="02000000000000000000" pitchFamily="2" charset="77"/>
                <a:ea typeface="Post Grotesk Book" panose="02000000000000000000" pitchFamily="2" charset="77"/>
              </a:defRPr>
            </a:lvl1pPr>
            <a:lvl2pPr>
              <a:defRPr sz="2800" b="0" i="0">
                <a:latin typeface="Post Grotesk Book" panose="02000000000000000000" pitchFamily="2" charset="77"/>
                <a:ea typeface="Post Grotesk Book" panose="02000000000000000000" pitchFamily="2" charset="77"/>
              </a:defRPr>
            </a:lvl2pPr>
            <a:lvl3pPr>
              <a:defRPr sz="2400" b="0" i="0">
                <a:latin typeface="Post Grotesk Book" panose="02000000000000000000" pitchFamily="2" charset="77"/>
                <a:ea typeface="Post Grotesk Book" panose="02000000000000000000" pitchFamily="2" charset="77"/>
              </a:defRPr>
            </a:lvl3pPr>
            <a:lvl4pPr>
              <a:defRPr sz="2000" b="0" i="0">
                <a:latin typeface="Post Grotesk Book" panose="02000000000000000000" pitchFamily="2" charset="77"/>
                <a:ea typeface="Post Grotesk Book" panose="02000000000000000000" pitchFamily="2" charset="77"/>
              </a:defRPr>
            </a:lvl4pPr>
            <a:lvl5pPr>
              <a:defRPr sz="2000" b="0" i="0">
                <a:latin typeface="Post Grotesk Book" panose="02000000000000000000" pitchFamily="2" charset="77"/>
                <a:ea typeface="Post Grotesk Book" panose="02000000000000000000" pitchFamily="2" charset="77"/>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296160"/>
            <a:ext cx="3932237" cy="3572828"/>
          </a:xfrm>
        </p:spPr>
        <p:txBody>
          <a:bodyPr/>
          <a:lstStyle>
            <a:lvl1pPr marL="0" indent="0">
              <a:buNone/>
              <a:defRPr sz="1600" b="0" i="0">
                <a:latin typeface="Post Grotesk Book" panose="02000000000000000000" pitchFamily="2" charset="77"/>
                <a:ea typeface="Post Grotesk Book" panose="02000000000000000000"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14" name="Picture 13">
            <a:extLst>
              <a:ext uri="{FF2B5EF4-FFF2-40B4-BE49-F238E27FC236}">
                <a16:creationId xmlns:a16="http://schemas.microsoft.com/office/drawing/2014/main" id="{AFCFD1E5-9AE7-A344-84E1-39727E6E08DA}"/>
              </a:ext>
            </a:extLst>
          </p:cNvPr>
          <p:cNvPicPr>
            <a:picLocks noChangeAspect="1"/>
          </p:cNvPicPr>
          <p:nvPr userDrawn="1"/>
        </p:nvPicPr>
        <p:blipFill>
          <a:blip r:embed="rId2"/>
          <a:stretch>
            <a:fillRect/>
          </a:stretch>
        </p:blipFill>
        <p:spPr>
          <a:xfrm>
            <a:off x="-27303" y="5181024"/>
            <a:ext cx="1520823" cy="1968124"/>
          </a:xfrm>
          <a:prstGeom prst="rect">
            <a:avLst/>
          </a:prstGeom>
        </p:spPr>
      </p:pic>
    </p:spTree>
    <p:extLst>
      <p:ext uri="{BB962C8B-B14F-4D97-AF65-F5344CB8AC3E}">
        <p14:creationId xmlns:p14="http://schemas.microsoft.com/office/powerpoint/2010/main" val="16448199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4809172" cy="1600200"/>
          </a:xfrm>
        </p:spPr>
        <p:txBody>
          <a:bodyPr anchor="b"/>
          <a:lstStyle>
            <a:lvl1pPr>
              <a:defRPr sz="3200">
                <a:solidFill>
                  <a:schemeClr val="tx1"/>
                </a:solidFill>
              </a:defRPr>
            </a:lvl1pPr>
          </a:lstStyle>
          <a:p>
            <a:r>
              <a:rPr lang="en-US" dirty="0"/>
              <a:t>Click to edit Master title style</a:t>
            </a:r>
          </a:p>
        </p:txBody>
      </p:sp>
      <p:sp>
        <p:nvSpPr>
          <p:cNvPr id="3" name="Picture Placeholder 2"/>
          <p:cNvSpPr>
            <a:spLocks noGrp="1" noChangeAspect="1"/>
          </p:cNvSpPr>
          <p:nvPr>
            <p:ph type="pic" idx="1"/>
          </p:nvPr>
        </p:nvSpPr>
        <p:spPr>
          <a:xfrm>
            <a:off x="6096000" y="0"/>
            <a:ext cx="6096000" cy="6857999"/>
          </a:xfrm>
        </p:spPr>
        <p:txBody>
          <a:bodyPr anchor="t">
            <a:normAutofit/>
          </a:bodyPr>
          <a:lstStyle>
            <a:lvl1pPr marL="0" indent="0">
              <a:buNone/>
              <a:defRPr sz="2000" b="0" i="0">
                <a:latin typeface="Post Grotesk Book" panose="02000000000000000000" pitchFamily="2" charset="77"/>
                <a:ea typeface="Post Grotesk Book" panose="02000000000000000000"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265680"/>
            <a:ext cx="4809172" cy="3603308"/>
          </a:xfrm>
        </p:spPr>
        <p:txBody>
          <a:bodyPr/>
          <a:lstStyle>
            <a:lvl1pPr marL="0" indent="0">
              <a:buNone/>
              <a:defRPr sz="1600" b="0" i="0">
                <a:latin typeface="Post Grotesk Book" panose="02000000000000000000" pitchFamily="2" charset="77"/>
                <a:ea typeface="Post Grotesk Book" panose="02000000000000000000"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8" name="Picture 7">
            <a:extLst>
              <a:ext uri="{FF2B5EF4-FFF2-40B4-BE49-F238E27FC236}">
                <a16:creationId xmlns:a16="http://schemas.microsoft.com/office/drawing/2014/main" id="{F5F1EAB7-C281-0F4B-AB9E-0CCF22B2F0FA}"/>
              </a:ext>
            </a:extLst>
          </p:cNvPr>
          <p:cNvPicPr>
            <a:picLocks noChangeAspect="1"/>
          </p:cNvPicPr>
          <p:nvPr userDrawn="1"/>
        </p:nvPicPr>
        <p:blipFill>
          <a:blip r:embed="rId2"/>
          <a:stretch>
            <a:fillRect/>
          </a:stretch>
        </p:blipFill>
        <p:spPr>
          <a:xfrm>
            <a:off x="-27303" y="5181024"/>
            <a:ext cx="1520823" cy="1968124"/>
          </a:xfrm>
          <a:prstGeom prst="rect">
            <a:avLst/>
          </a:prstGeom>
        </p:spPr>
      </p:pic>
    </p:spTree>
    <p:extLst>
      <p:ext uri="{BB962C8B-B14F-4D97-AF65-F5344CB8AC3E}">
        <p14:creationId xmlns:p14="http://schemas.microsoft.com/office/powerpoint/2010/main" val="32005161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426085"/>
            <a:ext cx="10515600" cy="1325563"/>
          </a:xfrm>
        </p:spPr>
        <p:txBody>
          <a:bodyPr/>
          <a:lstStyle>
            <a:lvl1pPr>
              <a:defRPr b="0" i="0">
                <a:latin typeface="Reckless" pitchFamily="2" charset="77"/>
              </a:defRPr>
            </a:lvl1pPr>
          </a:lstStyle>
          <a:p>
            <a:r>
              <a:rPr lang="en-US" dirty="0"/>
              <a:t>Click to edit Master title style</a:t>
            </a:r>
          </a:p>
        </p:txBody>
      </p:sp>
      <p:sp>
        <p:nvSpPr>
          <p:cNvPr id="3" name="Content Placeholder 2"/>
          <p:cNvSpPr>
            <a:spLocks noGrp="1"/>
          </p:cNvSpPr>
          <p:nvPr>
            <p:ph idx="1"/>
          </p:nvPr>
        </p:nvSpPr>
        <p:spPr>
          <a:xfrm>
            <a:off x="838200" y="1776096"/>
            <a:ext cx="10515600" cy="4351338"/>
          </a:xfrm>
        </p:spPr>
        <p:txBody>
          <a:bodyPr/>
          <a:lstStyle>
            <a:lvl1pPr>
              <a:defRPr b="0" i="0">
                <a:latin typeface="Post Grotesk Book" panose="02000000000000000000" pitchFamily="2" charset="77"/>
                <a:ea typeface="Post Grotesk Book" panose="02000000000000000000" pitchFamily="2" charset="77"/>
              </a:defRPr>
            </a:lvl1pPr>
            <a:lvl2pPr>
              <a:defRPr b="0" i="0">
                <a:latin typeface="Post Grotesk Book" panose="02000000000000000000" pitchFamily="2" charset="77"/>
                <a:ea typeface="Post Grotesk Book" panose="02000000000000000000" pitchFamily="2" charset="77"/>
              </a:defRPr>
            </a:lvl2pPr>
            <a:lvl3pPr>
              <a:defRPr b="0" i="0">
                <a:latin typeface="Post Grotesk Book" panose="02000000000000000000" pitchFamily="2" charset="77"/>
                <a:ea typeface="Post Grotesk Book" panose="02000000000000000000" pitchFamily="2" charset="77"/>
              </a:defRPr>
            </a:lvl3pPr>
            <a:lvl4pPr>
              <a:defRPr b="0" i="0">
                <a:latin typeface="Post Grotesk Book" panose="02000000000000000000" pitchFamily="2" charset="77"/>
                <a:ea typeface="Post Grotesk Book" panose="02000000000000000000" pitchFamily="2" charset="77"/>
              </a:defRPr>
            </a:lvl4pPr>
            <a:lvl5pPr>
              <a:defRPr b="0" i="0">
                <a:latin typeface="Post Grotesk Book" panose="02000000000000000000" pitchFamily="2" charset="77"/>
                <a:ea typeface="Post Grotesk Book" panose="02000000000000000000"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7AEE1E11-38D0-F34D-8492-8639BCDF332D}"/>
              </a:ext>
            </a:extLst>
          </p:cNvPr>
          <p:cNvPicPr>
            <a:picLocks noChangeAspect="1"/>
          </p:cNvPicPr>
          <p:nvPr userDrawn="1"/>
        </p:nvPicPr>
        <p:blipFill>
          <a:blip r:embed="rId2"/>
          <a:stretch>
            <a:fillRect/>
          </a:stretch>
        </p:blipFill>
        <p:spPr>
          <a:xfrm>
            <a:off x="259485" y="5572162"/>
            <a:ext cx="2143063" cy="1285838"/>
          </a:xfrm>
          <a:prstGeom prst="rect">
            <a:avLst/>
          </a:prstGeom>
        </p:spPr>
      </p:pic>
    </p:spTree>
    <p:extLst>
      <p:ext uri="{BB962C8B-B14F-4D97-AF65-F5344CB8AC3E}">
        <p14:creationId xmlns:p14="http://schemas.microsoft.com/office/powerpoint/2010/main" val="26409144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426085"/>
            <a:ext cx="10515600" cy="1325563"/>
          </a:xfrm>
        </p:spPr>
        <p:txBody>
          <a:bodyPr/>
          <a:lstStyle>
            <a:lvl1pPr>
              <a:defRPr b="0" i="0">
                <a:latin typeface="Reckless" pitchFamily="2" charset="77"/>
              </a:defRPr>
            </a:lvl1pPr>
          </a:lstStyle>
          <a:p>
            <a:r>
              <a:rPr lang="en-US" dirty="0"/>
              <a:t>Click to edit Master title style</a:t>
            </a:r>
          </a:p>
        </p:txBody>
      </p:sp>
      <p:sp>
        <p:nvSpPr>
          <p:cNvPr id="3" name="Content Placeholder 2"/>
          <p:cNvSpPr>
            <a:spLocks noGrp="1"/>
          </p:cNvSpPr>
          <p:nvPr>
            <p:ph idx="1"/>
          </p:nvPr>
        </p:nvSpPr>
        <p:spPr>
          <a:xfrm>
            <a:off x="838200" y="1776096"/>
            <a:ext cx="10515600" cy="4351338"/>
          </a:xfrm>
        </p:spPr>
        <p:txBody>
          <a:bodyPr/>
          <a:lstStyle>
            <a:lvl1pPr>
              <a:defRPr b="0" i="0">
                <a:latin typeface="Post Grotesk Book" panose="02000000000000000000" pitchFamily="2" charset="77"/>
                <a:ea typeface="Post Grotesk Book" panose="02000000000000000000" pitchFamily="2" charset="77"/>
              </a:defRPr>
            </a:lvl1pPr>
            <a:lvl2pPr>
              <a:defRPr b="0" i="0">
                <a:latin typeface="Post Grotesk Book" panose="02000000000000000000" pitchFamily="2" charset="77"/>
                <a:ea typeface="Post Grotesk Book" panose="02000000000000000000" pitchFamily="2" charset="77"/>
              </a:defRPr>
            </a:lvl2pPr>
            <a:lvl3pPr>
              <a:defRPr b="0" i="0">
                <a:latin typeface="Post Grotesk Book" panose="02000000000000000000" pitchFamily="2" charset="77"/>
                <a:ea typeface="Post Grotesk Book" panose="02000000000000000000" pitchFamily="2" charset="77"/>
              </a:defRPr>
            </a:lvl3pPr>
            <a:lvl4pPr>
              <a:defRPr b="0" i="0">
                <a:latin typeface="Post Grotesk Book" panose="02000000000000000000" pitchFamily="2" charset="77"/>
                <a:ea typeface="Post Grotesk Book" panose="02000000000000000000" pitchFamily="2" charset="77"/>
              </a:defRPr>
            </a:lvl4pPr>
            <a:lvl5pPr>
              <a:defRPr b="0" i="0">
                <a:latin typeface="Post Grotesk Book" panose="02000000000000000000" pitchFamily="2" charset="77"/>
                <a:ea typeface="Post Grotesk Book" panose="02000000000000000000"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7AEE1E11-38D0-F34D-8492-8639BCDF332D}"/>
              </a:ext>
            </a:extLst>
          </p:cNvPr>
          <p:cNvPicPr>
            <a:picLocks noChangeAspect="1"/>
          </p:cNvPicPr>
          <p:nvPr userDrawn="1"/>
        </p:nvPicPr>
        <p:blipFill>
          <a:blip r:embed="rId2"/>
          <a:stretch>
            <a:fillRect/>
          </a:stretch>
        </p:blipFill>
        <p:spPr>
          <a:xfrm>
            <a:off x="259485" y="5572162"/>
            <a:ext cx="2143063" cy="1285838"/>
          </a:xfrm>
          <a:prstGeom prst="rect">
            <a:avLst/>
          </a:prstGeom>
        </p:spPr>
      </p:pic>
    </p:spTree>
    <p:extLst>
      <p:ext uri="{BB962C8B-B14F-4D97-AF65-F5344CB8AC3E}">
        <p14:creationId xmlns:p14="http://schemas.microsoft.com/office/powerpoint/2010/main" val="23197312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426085"/>
            <a:ext cx="10515600" cy="1325563"/>
          </a:xfrm>
        </p:spPr>
        <p:txBody>
          <a:bodyPr/>
          <a:lstStyle>
            <a:lvl1pPr>
              <a:defRPr b="0" i="0">
                <a:latin typeface="Reckless" pitchFamily="2" charset="77"/>
              </a:defRPr>
            </a:lvl1pPr>
          </a:lstStyle>
          <a:p>
            <a:r>
              <a:rPr lang="en-US" dirty="0"/>
              <a:t>Click to edit Master title style</a:t>
            </a:r>
          </a:p>
        </p:txBody>
      </p:sp>
      <p:sp>
        <p:nvSpPr>
          <p:cNvPr id="3" name="Content Placeholder 2"/>
          <p:cNvSpPr>
            <a:spLocks noGrp="1"/>
          </p:cNvSpPr>
          <p:nvPr>
            <p:ph idx="1"/>
          </p:nvPr>
        </p:nvSpPr>
        <p:spPr>
          <a:xfrm>
            <a:off x="838200" y="1776096"/>
            <a:ext cx="10515600" cy="4351338"/>
          </a:xfrm>
        </p:spPr>
        <p:txBody>
          <a:bodyPr/>
          <a:lstStyle>
            <a:lvl1pPr>
              <a:defRPr b="0" i="0">
                <a:latin typeface="Post Grotesk Book" panose="02000000000000000000" pitchFamily="2" charset="77"/>
                <a:ea typeface="Post Grotesk Book" panose="02000000000000000000" pitchFamily="2" charset="77"/>
              </a:defRPr>
            </a:lvl1pPr>
            <a:lvl2pPr>
              <a:defRPr b="0" i="0">
                <a:latin typeface="Post Grotesk Book" panose="02000000000000000000" pitchFamily="2" charset="77"/>
                <a:ea typeface="Post Grotesk Book" panose="02000000000000000000" pitchFamily="2" charset="77"/>
              </a:defRPr>
            </a:lvl2pPr>
            <a:lvl3pPr>
              <a:defRPr b="0" i="0">
                <a:latin typeface="Post Grotesk Book" panose="02000000000000000000" pitchFamily="2" charset="77"/>
                <a:ea typeface="Post Grotesk Book" panose="02000000000000000000" pitchFamily="2" charset="77"/>
              </a:defRPr>
            </a:lvl3pPr>
            <a:lvl4pPr>
              <a:defRPr b="0" i="0">
                <a:latin typeface="Post Grotesk Book" panose="02000000000000000000" pitchFamily="2" charset="77"/>
                <a:ea typeface="Post Grotesk Book" panose="02000000000000000000" pitchFamily="2" charset="77"/>
              </a:defRPr>
            </a:lvl4pPr>
            <a:lvl5pPr>
              <a:defRPr b="0" i="0">
                <a:latin typeface="Post Grotesk Book" panose="02000000000000000000" pitchFamily="2" charset="77"/>
                <a:ea typeface="Post Grotesk Book" panose="02000000000000000000"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7AEE1E11-38D0-F34D-8492-8639BCDF332D}"/>
              </a:ext>
            </a:extLst>
          </p:cNvPr>
          <p:cNvPicPr>
            <a:picLocks noChangeAspect="1"/>
          </p:cNvPicPr>
          <p:nvPr userDrawn="1"/>
        </p:nvPicPr>
        <p:blipFill>
          <a:blip r:embed="rId2"/>
          <a:stretch>
            <a:fillRect/>
          </a:stretch>
        </p:blipFill>
        <p:spPr>
          <a:xfrm>
            <a:off x="259485" y="5572162"/>
            <a:ext cx="2143063" cy="1285838"/>
          </a:xfrm>
          <a:prstGeom prst="rect">
            <a:avLst/>
          </a:prstGeom>
        </p:spPr>
      </p:pic>
    </p:spTree>
    <p:extLst>
      <p:ext uri="{BB962C8B-B14F-4D97-AF65-F5344CB8AC3E}">
        <p14:creationId xmlns:p14="http://schemas.microsoft.com/office/powerpoint/2010/main" val="16872321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3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476885"/>
            <a:ext cx="10515600" cy="1325563"/>
          </a:xfrm>
        </p:spPr>
        <p:txBody>
          <a:bodyPr/>
          <a:lstStyle>
            <a:lvl1pPr>
              <a:defRPr b="0" i="0">
                <a:solidFill>
                  <a:schemeClr val="bg1"/>
                </a:solidFill>
                <a:latin typeface="Reckless" pitchFamily="2" charset="77"/>
              </a:defRPr>
            </a:lvl1pPr>
          </a:lstStyle>
          <a:p>
            <a:r>
              <a:rPr lang="en-US" dirty="0"/>
              <a:t>Click to edit Master title style</a:t>
            </a:r>
          </a:p>
        </p:txBody>
      </p:sp>
      <p:sp>
        <p:nvSpPr>
          <p:cNvPr id="3" name="Content Placeholder 2"/>
          <p:cNvSpPr>
            <a:spLocks noGrp="1"/>
          </p:cNvSpPr>
          <p:nvPr>
            <p:ph idx="1"/>
          </p:nvPr>
        </p:nvSpPr>
        <p:spPr/>
        <p:txBody>
          <a:bodyPr/>
          <a:lstStyle>
            <a:lvl1pPr>
              <a:defRPr b="0" i="0">
                <a:solidFill>
                  <a:schemeClr val="bg1"/>
                </a:solidFill>
                <a:latin typeface="Post Grotesk Book" panose="02000000000000000000" pitchFamily="2" charset="77"/>
                <a:ea typeface="Post Grotesk Book" panose="02000000000000000000" pitchFamily="2" charset="77"/>
              </a:defRPr>
            </a:lvl1pPr>
            <a:lvl2pPr>
              <a:defRPr b="0" i="0">
                <a:solidFill>
                  <a:schemeClr val="bg1"/>
                </a:solidFill>
                <a:latin typeface="Post Grotesk Book" panose="02000000000000000000" pitchFamily="2" charset="77"/>
                <a:ea typeface="Post Grotesk Book" panose="02000000000000000000" pitchFamily="2" charset="77"/>
              </a:defRPr>
            </a:lvl2pPr>
            <a:lvl3pPr>
              <a:defRPr b="0" i="0">
                <a:solidFill>
                  <a:schemeClr val="bg1"/>
                </a:solidFill>
                <a:latin typeface="Post Grotesk Book" panose="02000000000000000000" pitchFamily="2" charset="77"/>
                <a:ea typeface="Post Grotesk Book" panose="02000000000000000000" pitchFamily="2" charset="77"/>
              </a:defRPr>
            </a:lvl3pPr>
            <a:lvl4pPr>
              <a:defRPr b="0" i="0">
                <a:solidFill>
                  <a:schemeClr val="bg1"/>
                </a:solidFill>
                <a:latin typeface="Post Grotesk Book" panose="02000000000000000000" pitchFamily="2" charset="77"/>
                <a:ea typeface="Post Grotesk Book" panose="02000000000000000000" pitchFamily="2" charset="77"/>
              </a:defRPr>
            </a:lvl4pPr>
            <a:lvl5pPr>
              <a:defRPr b="0" i="0">
                <a:solidFill>
                  <a:schemeClr val="bg1"/>
                </a:solidFill>
                <a:latin typeface="Post Grotesk Book" panose="02000000000000000000" pitchFamily="2" charset="77"/>
                <a:ea typeface="Post Grotesk Book" panose="02000000000000000000"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41C3D783-51E2-D043-98C2-F6D7D9FE7542}"/>
              </a:ext>
            </a:extLst>
          </p:cNvPr>
          <p:cNvPicPr>
            <a:picLocks noChangeAspect="1"/>
          </p:cNvPicPr>
          <p:nvPr userDrawn="1"/>
        </p:nvPicPr>
        <p:blipFill>
          <a:blip r:embed="rId2"/>
          <a:stretch>
            <a:fillRect/>
          </a:stretch>
        </p:blipFill>
        <p:spPr>
          <a:xfrm>
            <a:off x="318135" y="5681663"/>
            <a:ext cx="1040130" cy="990600"/>
          </a:xfrm>
          <a:prstGeom prst="rect">
            <a:avLst/>
          </a:prstGeom>
        </p:spPr>
      </p:pic>
    </p:spTree>
    <p:extLst>
      <p:ext uri="{BB962C8B-B14F-4D97-AF65-F5344CB8AC3E}">
        <p14:creationId xmlns:p14="http://schemas.microsoft.com/office/powerpoint/2010/main" val="6991108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5_Title and Content">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476885"/>
            <a:ext cx="10515600" cy="1325563"/>
          </a:xfrm>
        </p:spPr>
        <p:txBody>
          <a:bodyPr/>
          <a:lstStyle>
            <a:lvl1pPr>
              <a:defRPr b="0" i="0">
                <a:solidFill>
                  <a:schemeClr val="bg1"/>
                </a:solidFill>
                <a:latin typeface="Reckless" pitchFamily="2" charset="77"/>
              </a:defRPr>
            </a:lvl1pPr>
          </a:lstStyle>
          <a:p>
            <a:r>
              <a:rPr lang="en-US" dirty="0"/>
              <a:t>Click to edit Master title style</a:t>
            </a:r>
          </a:p>
        </p:txBody>
      </p:sp>
      <p:sp>
        <p:nvSpPr>
          <p:cNvPr id="3" name="Content Placeholder 2"/>
          <p:cNvSpPr>
            <a:spLocks noGrp="1"/>
          </p:cNvSpPr>
          <p:nvPr>
            <p:ph idx="1"/>
          </p:nvPr>
        </p:nvSpPr>
        <p:spPr/>
        <p:txBody>
          <a:bodyPr/>
          <a:lstStyle>
            <a:lvl1pPr>
              <a:defRPr b="0" i="0">
                <a:solidFill>
                  <a:schemeClr val="bg1"/>
                </a:solidFill>
                <a:latin typeface="Post Grotesk Book" panose="02000000000000000000" pitchFamily="2" charset="77"/>
                <a:ea typeface="Post Grotesk Book" panose="02000000000000000000" pitchFamily="2" charset="77"/>
              </a:defRPr>
            </a:lvl1pPr>
            <a:lvl2pPr>
              <a:defRPr b="0" i="0">
                <a:solidFill>
                  <a:schemeClr val="bg1"/>
                </a:solidFill>
                <a:latin typeface="Post Grotesk Book" panose="02000000000000000000" pitchFamily="2" charset="77"/>
                <a:ea typeface="Post Grotesk Book" panose="02000000000000000000" pitchFamily="2" charset="77"/>
              </a:defRPr>
            </a:lvl2pPr>
            <a:lvl3pPr>
              <a:defRPr b="0" i="0">
                <a:solidFill>
                  <a:schemeClr val="bg1"/>
                </a:solidFill>
                <a:latin typeface="Post Grotesk Book" panose="02000000000000000000" pitchFamily="2" charset="77"/>
                <a:ea typeface="Post Grotesk Book" panose="02000000000000000000" pitchFamily="2" charset="77"/>
              </a:defRPr>
            </a:lvl3pPr>
            <a:lvl4pPr>
              <a:defRPr b="0" i="0">
                <a:solidFill>
                  <a:schemeClr val="bg1"/>
                </a:solidFill>
                <a:latin typeface="Post Grotesk Book" panose="02000000000000000000" pitchFamily="2" charset="77"/>
                <a:ea typeface="Post Grotesk Book" panose="02000000000000000000" pitchFamily="2" charset="77"/>
              </a:defRPr>
            </a:lvl4pPr>
            <a:lvl5pPr>
              <a:defRPr b="0" i="0">
                <a:solidFill>
                  <a:schemeClr val="bg1"/>
                </a:solidFill>
                <a:latin typeface="Post Grotesk Book" panose="02000000000000000000" pitchFamily="2" charset="77"/>
                <a:ea typeface="Post Grotesk Book" panose="02000000000000000000"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41C3D783-51E2-D043-98C2-F6D7D9FE7542}"/>
              </a:ext>
            </a:extLst>
          </p:cNvPr>
          <p:cNvPicPr>
            <a:picLocks noChangeAspect="1"/>
          </p:cNvPicPr>
          <p:nvPr userDrawn="1"/>
        </p:nvPicPr>
        <p:blipFill>
          <a:blip r:embed="rId2"/>
          <a:stretch>
            <a:fillRect/>
          </a:stretch>
        </p:blipFill>
        <p:spPr>
          <a:xfrm>
            <a:off x="318135" y="5681663"/>
            <a:ext cx="1040130" cy="990600"/>
          </a:xfrm>
          <a:prstGeom prst="rect">
            <a:avLst/>
          </a:prstGeom>
        </p:spPr>
      </p:pic>
    </p:spTree>
    <p:extLst>
      <p:ext uri="{BB962C8B-B14F-4D97-AF65-F5344CB8AC3E}">
        <p14:creationId xmlns:p14="http://schemas.microsoft.com/office/powerpoint/2010/main" val="13716702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Reckless" pitchFamily="2" charset="77"/>
              </a:defRPr>
            </a:lvl1pPr>
          </a:lstStyle>
          <a:p>
            <a:fld id="{DAEFF18E-1800-834F-92DF-E53F1D4CD738}" type="datetimeFigureOut">
              <a:rPr lang="en-US" smtClean="0"/>
              <a:pPr/>
              <a:t>9/13/2019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Reckless" pitchFamily="2" charset="77"/>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Reckless" pitchFamily="2" charset="77"/>
              </a:defRPr>
            </a:lvl1pPr>
          </a:lstStyle>
          <a:p>
            <a:fld id="{23E4C80F-52C3-864A-ABB3-8F8365195481}" type="slidenum">
              <a:rPr lang="en-US" smtClean="0"/>
              <a:pPr/>
              <a:t>‹#›</a:t>
            </a:fld>
            <a:endParaRPr lang="en-US" dirty="0"/>
          </a:p>
        </p:txBody>
      </p:sp>
    </p:spTree>
    <p:extLst>
      <p:ext uri="{BB962C8B-B14F-4D97-AF65-F5344CB8AC3E}">
        <p14:creationId xmlns:p14="http://schemas.microsoft.com/office/powerpoint/2010/main" val="3040854427"/>
      </p:ext>
    </p:extLst>
  </p:cSld>
  <p:clrMap bg1="lt1" tx1="dk1" bg2="lt2" tx2="dk2" accent1="accent1" accent2="accent2" accent3="accent3" accent4="accent4" accent5="accent5" accent6="accent6" hlink="hlink" folHlink="folHlink"/>
  <p:sldLayoutIdLst>
    <p:sldLayoutId id="2147483661" r:id="rId1"/>
    <p:sldLayoutId id="2147483686" r:id="rId2"/>
    <p:sldLayoutId id="2147483671" r:id="rId3"/>
    <p:sldLayoutId id="2147483690" r:id="rId4"/>
    <p:sldLayoutId id="2147483662" r:id="rId5"/>
    <p:sldLayoutId id="2147483684" r:id="rId6"/>
    <p:sldLayoutId id="2147483685" r:id="rId7"/>
    <p:sldLayoutId id="2147483682" r:id="rId8"/>
    <p:sldLayoutId id="2147483689" r:id="rId9"/>
    <p:sldLayoutId id="2147483683" r:id="rId10"/>
    <p:sldLayoutId id="2147483687" r:id="rId11"/>
    <p:sldLayoutId id="2147483664" r:id="rId12"/>
    <p:sldLayoutId id="2147483692" r:id="rId13"/>
    <p:sldLayoutId id="2147483688" r:id="rId14"/>
    <p:sldLayoutId id="2147483693" r:id="rId15"/>
    <p:sldLayoutId id="2147483691" r:id="rId16"/>
    <p:sldLayoutId id="2147483667" r:id="rId17"/>
    <p:sldLayoutId id="2147483663" r:id="rId18"/>
    <p:sldLayoutId id="2147483681" r:id="rId19"/>
    <p:sldLayoutId id="2147483668" r:id="rId20"/>
    <p:sldLayoutId id="2147483669" r:id="rId21"/>
  </p:sldLayoutIdLst>
  <p:txStyles>
    <p:titleStyle>
      <a:lvl1pPr algn="l" defTabSz="914400" rtl="0" eaLnBrk="1" latinLnBrk="0" hangingPunct="1">
        <a:lnSpc>
          <a:spcPct val="90000"/>
        </a:lnSpc>
        <a:spcBef>
          <a:spcPct val="0"/>
        </a:spcBef>
        <a:buNone/>
        <a:defRPr sz="4400" b="0" i="0" kern="1200">
          <a:solidFill>
            <a:schemeClr val="tx1"/>
          </a:solidFill>
          <a:latin typeface="Reckless"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Post Grotesk Book" panose="02000000000000000000" pitchFamily="2" charset="77"/>
          <a:ea typeface="Post Grotesk Book" panose="02000000000000000000" pitchFamily="2"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Post Grotesk Book" panose="02000000000000000000" pitchFamily="2" charset="77"/>
          <a:ea typeface="Post Grotesk Book" panose="02000000000000000000" pitchFamily="2"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Post Grotesk Book" panose="02000000000000000000" pitchFamily="2" charset="77"/>
          <a:ea typeface="Post Grotesk Book" panose="02000000000000000000" pitchFamily="2"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Post Grotesk Book" panose="02000000000000000000" pitchFamily="2" charset="77"/>
          <a:ea typeface="Post Grotesk Book" panose="02000000000000000000" pitchFamily="2"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Post Grotesk Book" panose="02000000000000000000" pitchFamily="2" charset="77"/>
          <a:ea typeface="Post Grotesk Book" panose="02000000000000000000" pitchFamily="2"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Reckless" pitchFamily="2" charset="77"/>
              </a:defRPr>
            </a:lvl1pPr>
          </a:lstStyle>
          <a:p>
            <a:fld id="{DAEFF18E-1800-834F-92DF-E53F1D4CD738}" type="datetimeFigureOut">
              <a:rPr lang="en-US" smtClean="0">
                <a:solidFill>
                  <a:srgbClr val="12284B">
                    <a:tint val="75000"/>
                  </a:srgbClr>
                </a:solidFill>
              </a:rPr>
              <a:pPr/>
              <a:t>9/13/2019</a:t>
            </a:fld>
            <a:endParaRPr lang="en-US" dirty="0">
              <a:solidFill>
                <a:srgbClr val="12284B">
                  <a:tint val="75000"/>
                </a:srgb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Reckless" pitchFamily="2" charset="77"/>
              </a:defRPr>
            </a:lvl1pPr>
          </a:lstStyle>
          <a:p>
            <a:endParaRPr lang="en-US" dirty="0">
              <a:solidFill>
                <a:srgbClr val="12284B">
                  <a:tint val="75000"/>
                </a:srgb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Reckless" pitchFamily="2" charset="77"/>
              </a:defRPr>
            </a:lvl1pPr>
          </a:lstStyle>
          <a:p>
            <a:fld id="{23E4C80F-52C3-864A-ABB3-8F8365195481}" type="slidenum">
              <a:rPr lang="en-US" smtClean="0">
                <a:solidFill>
                  <a:srgbClr val="12284B">
                    <a:tint val="75000"/>
                  </a:srgbClr>
                </a:solidFill>
              </a:rPr>
              <a:pPr/>
              <a:t>‹#›</a:t>
            </a:fld>
            <a:endParaRPr lang="en-US" dirty="0">
              <a:solidFill>
                <a:srgbClr val="12284B">
                  <a:tint val="75000"/>
                </a:srgbClr>
              </a:solidFill>
            </a:endParaRPr>
          </a:p>
        </p:txBody>
      </p:sp>
    </p:spTree>
    <p:extLst>
      <p:ext uri="{BB962C8B-B14F-4D97-AF65-F5344CB8AC3E}">
        <p14:creationId xmlns:p14="http://schemas.microsoft.com/office/powerpoint/2010/main" val="2075935645"/>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712" r:id="rId18"/>
    <p:sldLayoutId id="2147483713" r:id="rId19"/>
    <p:sldLayoutId id="2147483714" r:id="rId20"/>
    <p:sldLayoutId id="2147483715" r:id="rId21"/>
  </p:sldLayoutIdLst>
  <p:txStyles>
    <p:titleStyle>
      <a:lvl1pPr algn="l" defTabSz="914400" rtl="0" eaLnBrk="1" latinLnBrk="0" hangingPunct="1">
        <a:lnSpc>
          <a:spcPct val="90000"/>
        </a:lnSpc>
        <a:spcBef>
          <a:spcPct val="0"/>
        </a:spcBef>
        <a:buNone/>
        <a:defRPr sz="4400" b="0" i="0" kern="1200">
          <a:solidFill>
            <a:schemeClr val="tx1"/>
          </a:solidFill>
          <a:latin typeface="Reckless"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Post Grotesk Book" panose="02000000000000000000" pitchFamily="2" charset="77"/>
          <a:ea typeface="Post Grotesk Book" panose="02000000000000000000" pitchFamily="2"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Post Grotesk Book" panose="02000000000000000000" pitchFamily="2" charset="77"/>
          <a:ea typeface="Post Grotesk Book" panose="02000000000000000000" pitchFamily="2"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Post Grotesk Book" panose="02000000000000000000" pitchFamily="2" charset="77"/>
          <a:ea typeface="Post Grotesk Book" panose="02000000000000000000" pitchFamily="2"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Post Grotesk Book" panose="02000000000000000000" pitchFamily="2" charset="77"/>
          <a:ea typeface="Post Grotesk Book" panose="02000000000000000000" pitchFamily="2"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Post Grotesk Book" panose="02000000000000000000" pitchFamily="2" charset="77"/>
          <a:ea typeface="Post Grotesk Book" panose="02000000000000000000" pitchFamily="2"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5.PPTjp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1.xml"/><Relationship Id="rId1" Type="http://schemas.openxmlformats.org/officeDocument/2006/relationships/tags" Target="../tags/tag1.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4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3294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86FB9-1277-EF4F-9630-744E15A0E5F0}"/>
              </a:ext>
            </a:extLst>
          </p:cNvPr>
          <p:cNvSpPr>
            <a:spLocks noGrp="1"/>
          </p:cNvSpPr>
          <p:nvPr>
            <p:ph type="title" idx="4294967295"/>
          </p:nvPr>
        </p:nvSpPr>
        <p:spPr>
          <a:xfrm>
            <a:off x="838200" y="270193"/>
            <a:ext cx="10515600" cy="1181556"/>
          </a:xfrm>
        </p:spPr>
        <p:txBody>
          <a:bodyPr>
            <a:normAutofit/>
          </a:bodyPr>
          <a:lstStyle/>
          <a:p>
            <a:pPr algn="ctr"/>
            <a:r>
              <a:rPr lang="en-US" sz="4400" dirty="0">
                <a:solidFill>
                  <a:schemeClr val="bg1"/>
                </a:solidFill>
                <a:latin typeface="Reckless" pitchFamily="2" charset="77"/>
              </a:rPr>
              <a:t>2019 Myotonic Annual Conference</a:t>
            </a:r>
          </a:p>
        </p:txBody>
      </p:sp>
      <p:sp>
        <p:nvSpPr>
          <p:cNvPr id="3" name="Subtitle 2">
            <a:extLst>
              <a:ext uri="{FF2B5EF4-FFF2-40B4-BE49-F238E27FC236}">
                <a16:creationId xmlns:a16="http://schemas.microsoft.com/office/drawing/2014/main" id="{EBAE4C52-1DCC-B54C-84FA-1FB48BF1CE2A}"/>
              </a:ext>
            </a:extLst>
          </p:cNvPr>
          <p:cNvSpPr>
            <a:spLocks noGrp="1"/>
          </p:cNvSpPr>
          <p:nvPr>
            <p:ph idx="4294967295"/>
          </p:nvPr>
        </p:nvSpPr>
        <p:spPr>
          <a:xfrm>
            <a:off x="508000" y="1253331"/>
            <a:ext cx="10515600" cy="4351338"/>
          </a:xfrm>
        </p:spPr>
        <p:txBody>
          <a:bodyPr>
            <a:normAutofit/>
          </a:bodyPr>
          <a:lstStyle/>
          <a:p>
            <a:pPr marL="0" indent="0" algn="ctr">
              <a:lnSpc>
                <a:spcPct val="100000"/>
              </a:lnSpc>
              <a:spcBef>
                <a:spcPts val="400"/>
              </a:spcBef>
              <a:buNone/>
            </a:pPr>
            <a:r>
              <a:rPr lang="en-US" sz="1800" dirty="0">
                <a:solidFill>
                  <a:schemeClr val="bg1"/>
                </a:solidFill>
                <a:latin typeface="Post Grotesk Book" panose="02000000000000000000" pitchFamily="2" charset="77"/>
                <a:ea typeface="Post Grotesk Book" panose="02000000000000000000" pitchFamily="2" charset="77"/>
              </a:rPr>
              <a:t>September 13-14, 2019</a:t>
            </a:r>
          </a:p>
          <a:p>
            <a:pPr marL="0" indent="0" algn="ctr">
              <a:lnSpc>
                <a:spcPct val="100000"/>
              </a:lnSpc>
              <a:spcBef>
                <a:spcPts val="400"/>
              </a:spcBef>
              <a:buNone/>
            </a:pPr>
            <a:r>
              <a:rPr lang="en-US" sz="1800" dirty="0">
                <a:solidFill>
                  <a:schemeClr val="bg1"/>
                </a:solidFill>
                <a:latin typeface="Post Grotesk Book" panose="02000000000000000000" pitchFamily="2" charset="77"/>
                <a:ea typeface="Post Grotesk Book" panose="02000000000000000000" pitchFamily="2" charset="77"/>
              </a:rPr>
              <a:t>Philadelphia, PA</a:t>
            </a:r>
          </a:p>
        </p:txBody>
      </p:sp>
      <p:pic>
        <p:nvPicPr>
          <p:cNvPr id="5" name="Picture 4">
            <a:extLst>
              <a:ext uri="{FF2B5EF4-FFF2-40B4-BE49-F238E27FC236}">
                <a16:creationId xmlns:a16="http://schemas.microsoft.com/office/drawing/2014/main" id="{FEFD03D8-DA16-2040-98B7-A350BF397604}"/>
              </a:ext>
            </a:extLst>
          </p:cNvPr>
          <p:cNvPicPr>
            <a:picLocks noChangeAspect="1"/>
          </p:cNvPicPr>
          <p:nvPr/>
        </p:nvPicPr>
        <p:blipFill>
          <a:blip r:embed="rId3"/>
          <a:stretch>
            <a:fillRect/>
          </a:stretch>
        </p:blipFill>
        <p:spPr>
          <a:xfrm>
            <a:off x="4886209" y="5406251"/>
            <a:ext cx="2419582" cy="1451749"/>
          </a:xfrm>
          <a:prstGeom prst="rect">
            <a:avLst/>
          </a:prstGeom>
        </p:spPr>
      </p:pic>
      <p:pic>
        <p:nvPicPr>
          <p:cNvPr id="6" name="Picture 5">
            <a:extLst>
              <a:ext uri="{FF2B5EF4-FFF2-40B4-BE49-F238E27FC236}">
                <a16:creationId xmlns:a16="http://schemas.microsoft.com/office/drawing/2014/main" id="{38C49FB0-C5AC-8E49-B452-1DEBA2A4AE4E}"/>
              </a:ext>
            </a:extLst>
          </p:cNvPr>
          <p:cNvPicPr>
            <a:picLocks noChangeAspect="1"/>
          </p:cNvPicPr>
          <p:nvPr/>
        </p:nvPicPr>
        <p:blipFill rotWithShape="1">
          <a:blip r:embed="rId4"/>
          <a:srcRect t="22505"/>
          <a:stretch/>
        </p:blipFill>
        <p:spPr>
          <a:xfrm>
            <a:off x="0" y="2099389"/>
            <a:ext cx="12192000" cy="3306862"/>
          </a:xfrm>
          <a:prstGeom prst="rect">
            <a:avLst/>
          </a:prstGeom>
        </p:spPr>
      </p:pic>
    </p:spTree>
    <p:extLst>
      <p:ext uri="{BB962C8B-B14F-4D97-AF65-F5344CB8AC3E}">
        <p14:creationId xmlns:p14="http://schemas.microsoft.com/office/powerpoint/2010/main" val="1195479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physicians assess pain?</a:t>
            </a:r>
          </a:p>
        </p:txBody>
      </p:sp>
      <p:sp>
        <p:nvSpPr>
          <p:cNvPr id="3" name="Content Placeholder 2"/>
          <p:cNvSpPr>
            <a:spLocks noGrp="1"/>
          </p:cNvSpPr>
          <p:nvPr>
            <p:ph idx="1"/>
          </p:nvPr>
        </p:nvSpPr>
        <p:spPr>
          <a:xfrm>
            <a:off x="838201" y="2071064"/>
            <a:ext cx="5031658" cy="4351338"/>
          </a:xfrm>
        </p:spPr>
        <p:txBody>
          <a:bodyPr/>
          <a:lstStyle/>
          <a:p>
            <a:r>
              <a:rPr lang="en-US" dirty="0"/>
              <a:t>Location</a:t>
            </a:r>
          </a:p>
          <a:p>
            <a:r>
              <a:rPr lang="en-US" dirty="0"/>
              <a:t>Severity</a:t>
            </a:r>
          </a:p>
          <a:p>
            <a:pPr lvl="1"/>
            <a:r>
              <a:rPr lang="en-US" dirty="0"/>
              <a:t>Pain scales</a:t>
            </a:r>
          </a:p>
          <a:p>
            <a:r>
              <a:rPr lang="en-US" dirty="0"/>
              <a:t>Quality of the pain</a:t>
            </a:r>
          </a:p>
          <a:p>
            <a:pPr lvl="1"/>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8287" y="2071064"/>
            <a:ext cx="7092244" cy="22931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97715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lstStyle/>
          <a:p>
            <a:r>
              <a:rPr lang="en-US" dirty="0"/>
              <a:t>Interference with daily activities and function</a:t>
            </a:r>
          </a:p>
          <a:p>
            <a:r>
              <a:rPr lang="en-US" dirty="0"/>
              <a:t>Aggravating/alleviating factors</a:t>
            </a:r>
          </a:p>
          <a:p>
            <a:pPr lvl="1"/>
            <a:r>
              <a:rPr lang="en-US" dirty="0"/>
              <a:t>Activities/positions</a:t>
            </a:r>
          </a:p>
          <a:p>
            <a:pPr lvl="1"/>
            <a:r>
              <a:rPr lang="en-US" dirty="0"/>
              <a:t>What interventions have been tried</a:t>
            </a:r>
          </a:p>
          <a:p>
            <a:endParaRPr lang="en-US" dirty="0"/>
          </a:p>
        </p:txBody>
      </p:sp>
      <p:sp>
        <p:nvSpPr>
          <p:cNvPr id="6" name="Title 5"/>
          <p:cNvSpPr>
            <a:spLocks noGrp="1"/>
          </p:cNvSpPr>
          <p:nvPr>
            <p:ph type="title"/>
          </p:nvPr>
        </p:nvSpPr>
        <p:spPr/>
        <p:txBody>
          <a:bodyPr/>
          <a:lstStyle/>
          <a:p>
            <a:r>
              <a:rPr lang="en-US" dirty="0"/>
              <a:t>How do physicians assess pain?</a:t>
            </a:r>
          </a:p>
        </p:txBody>
      </p:sp>
      <p:pic>
        <p:nvPicPr>
          <p:cNvPr id="7" name="New picture"/>
          <p:cNvPicPr>
            <a:picLocks noGrp="1" noChangeAspect="1" noChangeArrowheads="1"/>
          </p:cNvPicPr>
          <p:nvPr>
            <p:ph sz="half" idx="2"/>
          </p:nvPr>
        </p:nvPicPr>
        <p:blipFill rotWithShape="1">
          <a:blip r:embed="rId4">
            <a:extLst>
              <a:ext uri="{28A0092B-C50C-407E-A947-70E740481C1C}">
                <a14:useLocalDpi xmlns:a14="http://schemas.microsoft.com/office/drawing/2010/main" val="0"/>
              </a:ext>
            </a:extLst>
          </a:blip>
          <a:srcRect b="25268"/>
          <a:stretch/>
        </p:blipFill>
        <p:spPr bwMode="auto">
          <a:xfrm>
            <a:off x="6502400" y="1596439"/>
            <a:ext cx="4425244" cy="467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
        <p:nvSpPr>
          <p:cNvPr id="8" name="Text Placeholder 2">
            <a:extLst>
              <a:ext uri="{FF2B5EF4-FFF2-40B4-BE49-F238E27FC236}">
                <a16:creationId xmlns:a16="http://schemas.microsoft.com/office/drawing/2014/main" id="{3A05D262-6DDC-4025-90FD-F1CEC9D03A0A}"/>
              </a:ext>
            </a:extLst>
          </p:cNvPr>
          <p:cNvSpPr txBox="1"/>
          <p:nvPr>
            <p:custDataLst>
              <p:tags r:id="rId1"/>
            </p:custDataLst>
          </p:nvPr>
        </p:nvSpPr>
        <p:spPr bwMode="auto">
          <a:xfrm>
            <a:off x="6149622" y="6328834"/>
            <a:ext cx="5204178" cy="317500"/>
          </a:xfrm>
          <a:prstGeom prst="rect">
            <a:avLst/>
          </a:prstGeom>
          <a:noFill/>
          <a:ln w="9525" cap="flat" cmpd="sng" algn="ctr">
            <a:noFill/>
            <a:prstDash val="solid"/>
            <a:miter lim="800000"/>
            <a:headEnd type="none" w="med" len="med"/>
            <a:tailEnd type="none" w="med" len="med"/>
          </a:ln>
        </p:spPr>
        <p:txBody>
          <a:bodyPr lIns="254000" tIns="0" rIns="127000" bIns="63500"/>
          <a:lstStyle/>
          <a:p>
            <a:pPr>
              <a:buSzTx/>
              <a:defRPr kumimoji="0" sz="18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pitchFamily="34" charset="0"/>
                <a:ea typeface="ＭＳ Ｐゴシック" pitchFamily="34" charset="-128"/>
                <a:cs typeface="Arial"/>
                <a:sym typeface="Wingdings" charset="2"/>
              </a:defRPr>
            </a:pPr>
            <a:r>
              <a:rPr lang="en-US" sz="1200" dirty="0">
                <a:ln w="9525" cap="flat" cmpd="sng" algn="ctr">
                  <a:noFill/>
                  <a:prstDash val="solid"/>
                  <a:round/>
                  <a:headEnd type="none" w="med" len="med"/>
                  <a:tailEnd type="none" w="med" len="med"/>
                </a:ln>
                <a:solidFill>
                  <a:srgbClr val="000000"/>
                </a:solidFill>
                <a:latin typeface="Helvetica" charset="0"/>
                <a:ea typeface="Arial"/>
                <a:cs typeface="Helvetica"/>
                <a:sym typeface="Wingdings"/>
              </a:rPr>
              <a:t>Arch Neurol. 2004;61(12):1938-1942. doi:10.1001/archneur.61.12.1938</a:t>
            </a:r>
          </a:p>
        </p:txBody>
      </p:sp>
    </p:spTree>
    <p:extLst>
      <p:ext uri="{BB962C8B-B14F-4D97-AF65-F5344CB8AC3E}">
        <p14:creationId xmlns:p14="http://schemas.microsoft.com/office/powerpoint/2010/main" val="21236559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Concepts in chronic pain management</a:t>
            </a:r>
          </a:p>
        </p:txBody>
      </p:sp>
      <p:sp>
        <p:nvSpPr>
          <p:cNvPr id="3" name="Content Placeholder 2"/>
          <p:cNvSpPr>
            <a:spLocks noGrp="1"/>
          </p:cNvSpPr>
          <p:nvPr>
            <p:ph idx="1"/>
          </p:nvPr>
        </p:nvSpPr>
        <p:spPr>
          <a:xfrm>
            <a:off x="838200" y="1776096"/>
            <a:ext cx="4633452" cy="4351338"/>
          </a:xfrm>
        </p:spPr>
        <p:txBody>
          <a:bodyPr/>
          <a:lstStyle/>
          <a:p>
            <a:r>
              <a:rPr lang="en-US" dirty="0"/>
              <a:t>Recognizing causes and contributors</a:t>
            </a:r>
          </a:p>
          <a:p>
            <a:r>
              <a:rPr lang="en-US" dirty="0"/>
              <a:t>Setting reasonable goals</a:t>
            </a:r>
          </a:p>
          <a:p>
            <a:r>
              <a:rPr lang="en-US" dirty="0"/>
              <a:t>Developing treatment plans</a:t>
            </a:r>
          </a:p>
          <a:p>
            <a:pPr lvl="1"/>
            <a:r>
              <a:rPr lang="en-US" dirty="0"/>
              <a:t>Systematic</a:t>
            </a:r>
          </a:p>
          <a:p>
            <a:pPr lvl="1"/>
            <a:r>
              <a:rPr lang="en-US" dirty="0"/>
              <a:t>Personalized</a:t>
            </a:r>
          </a:p>
          <a:p>
            <a:pPr lvl="1"/>
            <a:r>
              <a:rPr lang="en-US" dirty="0"/>
              <a:t>Multidisciplinary</a:t>
            </a: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7065" y="1925433"/>
            <a:ext cx="5174226" cy="32338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768578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Causes and contributors</a:t>
            </a:r>
          </a:p>
        </p:txBody>
      </p:sp>
      <p:sp>
        <p:nvSpPr>
          <p:cNvPr id="3" name="Content Placeholder 2"/>
          <p:cNvSpPr>
            <a:spLocks noGrp="1"/>
          </p:cNvSpPr>
          <p:nvPr>
            <p:ph idx="1"/>
          </p:nvPr>
        </p:nvSpPr>
        <p:spPr>
          <a:xfrm>
            <a:off x="838200" y="1776096"/>
            <a:ext cx="5282682" cy="4351338"/>
          </a:xfrm>
        </p:spPr>
        <p:txBody>
          <a:bodyPr/>
          <a:lstStyle/>
          <a:p>
            <a:r>
              <a:rPr lang="en-US" dirty="0"/>
              <a:t>Pain management is harder to achieve when other conditions go untreated</a:t>
            </a:r>
          </a:p>
          <a:p>
            <a:pPr lvl="1"/>
            <a:r>
              <a:rPr lang="en-US" dirty="0"/>
              <a:t>Nutrition</a:t>
            </a:r>
          </a:p>
          <a:p>
            <a:pPr lvl="1"/>
            <a:r>
              <a:rPr lang="en-US" dirty="0"/>
              <a:t>Endocrine</a:t>
            </a:r>
          </a:p>
          <a:p>
            <a:pPr lvl="1"/>
            <a:r>
              <a:rPr lang="en-US" dirty="0"/>
              <a:t>Medications</a:t>
            </a:r>
          </a:p>
          <a:p>
            <a:pPr lvl="1"/>
            <a:r>
              <a:rPr lang="en-US" dirty="0"/>
              <a:t>Sleep</a:t>
            </a:r>
          </a:p>
          <a:p>
            <a:pPr lvl="1"/>
            <a:r>
              <a:rPr lang="en-US" dirty="0"/>
              <a:t>Mental health</a:t>
            </a:r>
          </a:p>
          <a:p>
            <a:pPr lvl="1"/>
            <a:endParaRPr 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8007" y="1343326"/>
            <a:ext cx="5035793" cy="50202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784258" y="6363600"/>
            <a:ext cx="4925961" cy="307777"/>
          </a:xfrm>
          <a:prstGeom prst="rect">
            <a:avLst/>
          </a:prstGeom>
          <a:noFill/>
        </p:spPr>
        <p:txBody>
          <a:bodyPr wrap="square" rtlCol="0">
            <a:spAutoFit/>
          </a:bodyPr>
          <a:lstStyle/>
          <a:p>
            <a:r>
              <a:rPr lang="en-US" sz="1400" dirty="0"/>
              <a:t>Bushnell et al, Nat Rev </a:t>
            </a:r>
            <a:r>
              <a:rPr lang="en-US" sz="1400" dirty="0" err="1"/>
              <a:t>Neurosci</a:t>
            </a:r>
            <a:r>
              <a:rPr lang="en-US" sz="1400" dirty="0"/>
              <a:t>, 2015</a:t>
            </a:r>
          </a:p>
        </p:txBody>
      </p:sp>
    </p:spTree>
    <p:extLst>
      <p:ext uri="{BB962C8B-B14F-4D97-AF65-F5344CB8AC3E}">
        <p14:creationId xmlns:p14="http://schemas.microsoft.com/office/powerpoint/2010/main" val="9386321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Treatment modalities</a:t>
            </a:r>
          </a:p>
        </p:txBody>
      </p:sp>
      <p:sp>
        <p:nvSpPr>
          <p:cNvPr id="3" name="Content Placeholder 2"/>
          <p:cNvSpPr>
            <a:spLocks noGrp="1"/>
          </p:cNvSpPr>
          <p:nvPr>
            <p:ph type="body" sz="half" idx="2"/>
          </p:nvPr>
        </p:nvSpPr>
        <p:spPr/>
        <p:txBody>
          <a:bodyPr/>
          <a:lstStyle/>
          <a:p>
            <a:pPr marL="342900" indent="-342900">
              <a:buFont typeface="Arial" panose="020B0604020202020204" pitchFamily="34" charset="0"/>
              <a:buChar char="•"/>
            </a:pPr>
            <a:r>
              <a:rPr lang="en-US" sz="2400" dirty="0"/>
              <a:t>Pharmacologic</a:t>
            </a:r>
          </a:p>
          <a:p>
            <a:pPr marL="342900" indent="-342900">
              <a:buFont typeface="Arial" panose="020B0604020202020204" pitchFamily="34" charset="0"/>
              <a:buChar char="•"/>
            </a:pPr>
            <a:r>
              <a:rPr lang="en-US" sz="2400" dirty="0"/>
              <a:t>Interventional and surgical</a:t>
            </a:r>
          </a:p>
          <a:p>
            <a:pPr marL="342900" indent="-342900">
              <a:buFont typeface="Arial" panose="020B0604020202020204" pitchFamily="34" charset="0"/>
              <a:buChar char="•"/>
            </a:pPr>
            <a:r>
              <a:rPr lang="en-US" sz="2400" dirty="0"/>
              <a:t>Physical medicine-based</a:t>
            </a:r>
          </a:p>
          <a:p>
            <a:pPr marL="342900" indent="-342900">
              <a:buFont typeface="Arial" panose="020B0604020202020204" pitchFamily="34" charset="0"/>
              <a:buChar char="•"/>
            </a:pPr>
            <a:r>
              <a:rPr lang="en-US" sz="2400" dirty="0"/>
              <a:t>Hands-on treatment</a:t>
            </a:r>
          </a:p>
          <a:p>
            <a:pPr marL="342900" indent="-342900">
              <a:buFont typeface="Arial" panose="020B0604020202020204" pitchFamily="34" charset="0"/>
              <a:buChar char="•"/>
            </a:pPr>
            <a:r>
              <a:rPr lang="en-US" sz="2400" dirty="0"/>
              <a:t>Cognitive-based</a:t>
            </a:r>
          </a:p>
          <a:p>
            <a:endParaRPr lang="en-US" dirty="0"/>
          </a:p>
        </p:txBody>
      </p:sp>
      <p:pic>
        <p:nvPicPr>
          <p:cNvPr id="10" name="Picture 6"/>
          <p:cNvPicPr>
            <a:picLocks noGrp="1" noChangeAspect="1" noChangeArrowheads="1"/>
          </p:cNvPicPr>
          <p:nvPr>
            <p:ph type="pic" idx="1"/>
          </p:nvPr>
        </p:nvPicPr>
        <p:blipFill>
          <a:blip r:embed="rId3">
            <a:extLst>
              <a:ext uri="{28A0092B-C50C-407E-A947-70E740481C1C}">
                <a14:useLocalDpi xmlns:a14="http://schemas.microsoft.com/office/drawing/2010/main" val="0"/>
              </a:ext>
            </a:extLst>
          </a:blip>
          <a:srcRect l="15630" r="15630"/>
          <a:stretch>
            <a:fillRect/>
          </a:stretch>
        </p:blipFill>
        <p:spPr bwMode="auto">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36008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01809" y="426720"/>
            <a:ext cx="11988383" cy="61373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245032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Pharmacologic therapies</a:t>
            </a:r>
          </a:p>
        </p:txBody>
      </p:sp>
      <p:sp>
        <p:nvSpPr>
          <p:cNvPr id="3" name="Content Placeholder 2"/>
          <p:cNvSpPr>
            <a:spLocks noGrp="1"/>
          </p:cNvSpPr>
          <p:nvPr>
            <p:ph idx="1"/>
          </p:nvPr>
        </p:nvSpPr>
        <p:spPr>
          <a:xfrm>
            <a:off x="838201" y="1776096"/>
            <a:ext cx="4681450" cy="4351338"/>
          </a:xfrm>
        </p:spPr>
        <p:txBody>
          <a:bodyPr/>
          <a:lstStyle/>
          <a:p>
            <a:r>
              <a:rPr lang="en-US" dirty="0"/>
              <a:t>Mexiletine</a:t>
            </a:r>
          </a:p>
          <a:p>
            <a:r>
              <a:rPr lang="en-US" dirty="0"/>
              <a:t>Anti-inflammatory</a:t>
            </a:r>
          </a:p>
          <a:p>
            <a:r>
              <a:rPr lang="en-US" dirty="0"/>
              <a:t>Topical</a:t>
            </a:r>
          </a:p>
          <a:p>
            <a:pPr lvl="1"/>
            <a:r>
              <a:rPr lang="en-US" dirty="0" err="1"/>
              <a:t>lidocaine</a:t>
            </a:r>
            <a:endParaRPr lang="en-US" dirty="0"/>
          </a:p>
          <a:p>
            <a:pPr lvl="1"/>
            <a:r>
              <a:rPr lang="en-US" dirty="0"/>
              <a:t>capsaicin</a:t>
            </a:r>
          </a:p>
          <a:p>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5722" y="1776096"/>
            <a:ext cx="6391614" cy="39508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421120" y="6369678"/>
            <a:ext cx="5394960" cy="261610"/>
          </a:xfrm>
          <a:prstGeom prst="rect">
            <a:avLst/>
          </a:prstGeom>
          <a:noFill/>
        </p:spPr>
        <p:txBody>
          <a:bodyPr wrap="square" rtlCol="0">
            <a:spAutoFit/>
          </a:bodyPr>
          <a:lstStyle/>
          <a:p>
            <a:r>
              <a:rPr lang="en-US" sz="1100" dirty="0"/>
              <a:t>https://commons.wikimedia.org/wiki/File:Activation_of_TRPV1_by_capsaicin.jpg</a:t>
            </a:r>
          </a:p>
        </p:txBody>
      </p:sp>
    </p:spTree>
    <p:extLst>
      <p:ext uri="{BB962C8B-B14F-4D97-AF65-F5344CB8AC3E}">
        <p14:creationId xmlns:p14="http://schemas.microsoft.com/office/powerpoint/2010/main" val="34164253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Pharmacologic therapies</a:t>
            </a:r>
          </a:p>
        </p:txBody>
      </p:sp>
      <p:sp>
        <p:nvSpPr>
          <p:cNvPr id="3" name="Content Placeholder 2"/>
          <p:cNvSpPr>
            <a:spLocks noGrp="1"/>
          </p:cNvSpPr>
          <p:nvPr>
            <p:ph idx="1"/>
          </p:nvPr>
        </p:nvSpPr>
        <p:spPr>
          <a:xfrm>
            <a:off x="838200" y="1776096"/>
            <a:ext cx="4987413" cy="4351338"/>
          </a:xfrm>
        </p:spPr>
        <p:txBody>
          <a:bodyPr/>
          <a:lstStyle/>
          <a:p>
            <a:r>
              <a:rPr lang="en-US" dirty="0"/>
              <a:t>Antidepressants</a:t>
            </a:r>
          </a:p>
          <a:p>
            <a:pPr lvl="1"/>
            <a:r>
              <a:rPr lang="en-US" dirty="0"/>
              <a:t>SNRIs</a:t>
            </a:r>
          </a:p>
          <a:p>
            <a:pPr lvl="1"/>
            <a:r>
              <a:rPr lang="en-US" dirty="0"/>
              <a:t>Tricyclic antidepressants</a:t>
            </a:r>
          </a:p>
          <a:p>
            <a:r>
              <a:rPr lang="en-US" dirty="0"/>
              <a:t>Neuroleptics</a:t>
            </a:r>
          </a:p>
          <a:p>
            <a:r>
              <a:rPr lang="en-US" dirty="0"/>
              <a:t>Muscle relaxants</a:t>
            </a:r>
          </a:p>
          <a:p>
            <a:endParaRPr lang="en-US" dirty="0"/>
          </a:p>
          <a:p>
            <a:endParaRPr 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1735" y="1263769"/>
            <a:ext cx="4173794" cy="4729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371303" y="6127434"/>
            <a:ext cx="5353665" cy="338554"/>
          </a:xfrm>
          <a:prstGeom prst="rect">
            <a:avLst/>
          </a:prstGeom>
          <a:noFill/>
        </p:spPr>
        <p:txBody>
          <a:bodyPr wrap="square" rtlCol="0">
            <a:spAutoFit/>
          </a:bodyPr>
          <a:lstStyle/>
          <a:p>
            <a:r>
              <a:rPr lang="en-US" sz="1600" dirty="0"/>
              <a:t>Brown, JP et al., </a:t>
            </a:r>
            <a:r>
              <a:rPr lang="en-US" sz="1600" dirty="0" err="1"/>
              <a:t>Ther</a:t>
            </a:r>
            <a:r>
              <a:rPr lang="en-US" sz="1600" dirty="0"/>
              <a:t> </a:t>
            </a:r>
            <a:r>
              <a:rPr lang="en-US" sz="1600" dirty="0" err="1"/>
              <a:t>Adv</a:t>
            </a:r>
            <a:r>
              <a:rPr lang="en-US" sz="1600" dirty="0"/>
              <a:t> Musculoskeletal Dis, 2013</a:t>
            </a:r>
          </a:p>
        </p:txBody>
      </p:sp>
    </p:spTree>
    <p:extLst>
      <p:ext uri="{BB962C8B-B14F-4D97-AF65-F5344CB8AC3E}">
        <p14:creationId xmlns:p14="http://schemas.microsoft.com/office/powerpoint/2010/main" val="25150176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Pharmacologic therapies – opiates</a:t>
            </a:r>
          </a:p>
        </p:txBody>
      </p:sp>
      <p:pic>
        <p:nvPicPr>
          <p:cNvPr id="4098"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838200" y="1964318"/>
            <a:ext cx="5181600" cy="3423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ontent Placeholder 4"/>
          <p:cNvSpPr>
            <a:spLocks noGrp="1"/>
          </p:cNvSpPr>
          <p:nvPr>
            <p:ph sz="half" idx="2"/>
          </p:nvPr>
        </p:nvSpPr>
        <p:spPr/>
        <p:txBody>
          <a:bodyPr/>
          <a:lstStyle/>
          <a:p>
            <a:r>
              <a:rPr lang="en-US" dirty="0"/>
              <a:t>Acute vs. chronic pain</a:t>
            </a:r>
          </a:p>
          <a:p>
            <a:r>
              <a:rPr lang="en-US" dirty="0"/>
              <a:t>Issues specific to myotonic dystrophy</a:t>
            </a:r>
          </a:p>
          <a:p>
            <a:pPr lvl="1"/>
            <a:r>
              <a:rPr lang="en-US" dirty="0"/>
              <a:t>Respiratory</a:t>
            </a:r>
          </a:p>
          <a:p>
            <a:pPr lvl="1"/>
            <a:r>
              <a:rPr lang="en-US" dirty="0"/>
              <a:t>Gastrointestinal</a:t>
            </a:r>
          </a:p>
          <a:p>
            <a:pPr lvl="1"/>
            <a:r>
              <a:rPr lang="en-US" dirty="0"/>
              <a:t>Cognitive</a:t>
            </a:r>
          </a:p>
          <a:p>
            <a:r>
              <a:rPr lang="en-US" dirty="0"/>
              <a:t>New prescribing requirements</a:t>
            </a:r>
          </a:p>
          <a:p>
            <a:pPr lvl="1"/>
            <a:r>
              <a:rPr lang="en-US" dirty="0"/>
              <a:t>Monitoring programs</a:t>
            </a:r>
          </a:p>
          <a:p>
            <a:pPr lvl="1"/>
            <a:r>
              <a:rPr lang="en-US" dirty="0"/>
              <a:t>Limiting quantities</a:t>
            </a:r>
          </a:p>
          <a:p>
            <a:pPr lvl="1"/>
            <a:r>
              <a:rPr lang="en-US" dirty="0"/>
              <a:t>Naloxone</a:t>
            </a:r>
          </a:p>
          <a:p>
            <a:pPr lvl="1"/>
            <a:endParaRPr lang="en-US" dirty="0"/>
          </a:p>
        </p:txBody>
      </p:sp>
      <p:sp>
        <p:nvSpPr>
          <p:cNvPr id="6" name="TextBox 5"/>
          <p:cNvSpPr txBox="1"/>
          <p:nvPr/>
        </p:nvSpPr>
        <p:spPr>
          <a:xfrm>
            <a:off x="5105400" y="5439083"/>
            <a:ext cx="914400" cy="307777"/>
          </a:xfrm>
          <a:prstGeom prst="rect">
            <a:avLst/>
          </a:prstGeom>
          <a:noFill/>
        </p:spPr>
        <p:txBody>
          <a:bodyPr wrap="square" rtlCol="0">
            <a:spAutoFit/>
          </a:bodyPr>
          <a:lstStyle/>
          <a:p>
            <a:r>
              <a:rPr lang="en-US" sz="1400" dirty="0"/>
              <a:t>nih.gov</a:t>
            </a:r>
          </a:p>
        </p:txBody>
      </p:sp>
    </p:spTree>
    <p:extLst>
      <p:ext uri="{BB962C8B-B14F-4D97-AF65-F5344CB8AC3E}">
        <p14:creationId xmlns:p14="http://schemas.microsoft.com/office/powerpoint/2010/main" val="17069394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Pharmacologic therapies – cannabinoids</a:t>
            </a:r>
          </a:p>
        </p:txBody>
      </p:sp>
      <p:sp>
        <p:nvSpPr>
          <p:cNvPr id="3" name="Content Placeholder 2"/>
          <p:cNvSpPr>
            <a:spLocks noGrp="1"/>
          </p:cNvSpPr>
          <p:nvPr>
            <p:ph idx="1"/>
          </p:nvPr>
        </p:nvSpPr>
        <p:spPr>
          <a:xfrm>
            <a:off x="838200" y="1776096"/>
            <a:ext cx="3672840" cy="4351338"/>
          </a:xfrm>
        </p:spPr>
        <p:txBody>
          <a:bodyPr/>
          <a:lstStyle/>
          <a:p>
            <a:endParaRPr lang="en-US" dirty="0"/>
          </a:p>
          <a:p>
            <a:endParaRPr lang="en-US" dirty="0"/>
          </a:p>
          <a:p>
            <a:endParaRPr lang="en-US" dirty="0"/>
          </a:p>
        </p:txBody>
      </p:sp>
      <p:pic>
        <p:nvPicPr>
          <p:cNvPr id="6" name="New pic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9157" y="1934839"/>
            <a:ext cx="9893686" cy="3805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
        <p:nvSpPr>
          <p:cNvPr id="5" name="TextBox 4"/>
          <p:cNvSpPr txBox="1"/>
          <p:nvPr/>
        </p:nvSpPr>
        <p:spPr>
          <a:xfrm>
            <a:off x="8825763" y="6428330"/>
            <a:ext cx="2888717" cy="276999"/>
          </a:xfrm>
          <a:prstGeom prst="rect">
            <a:avLst/>
          </a:prstGeom>
          <a:noFill/>
        </p:spPr>
        <p:txBody>
          <a:bodyPr wrap="square" rtlCol="0">
            <a:spAutoFit/>
          </a:bodyPr>
          <a:lstStyle/>
          <a:p>
            <a:r>
              <a:rPr lang="en-US" sz="1200" dirty="0"/>
              <a:t>Whiting et al., JAMA, 2015</a:t>
            </a:r>
          </a:p>
        </p:txBody>
      </p:sp>
    </p:spTree>
    <p:extLst>
      <p:ext uri="{BB962C8B-B14F-4D97-AF65-F5344CB8AC3E}">
        <p14:creationId xmlns:p14="http://schemas.microsoft.com/office/powerpoint/2010/main" val="35500115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86FB9-1277-EF4F-9630-744E15A0E5F0}"/>
              </a:ext>
            </a:extLst>
          </p:cNvPr>
          <p:cNvSpPr>
            <a:spLocks noGrp="1"/>
          </p:cNvSpPr>
          <p:nvPr>
            <p:ph type="ctrTitle"/>
          </p:nvPr>
        </p:nvSpPr>
        <p:spPr/>
        <p:txBody>
          <a:bodyPr>
            <a:normAutofit/>
          </a:bodyPr>
          <a:lstStyle/>
          <a:p>
            <a:r>
              <a:rPr lang="en-US" sz="6600" dirty="0">
                <a:solidFill>
                  <a:schemeClr val="bg1"/>
                </a:solidFill>
                <a:latin typeface="Reckless" pitchFamily="2" charset="77"/>
              </a:rPr>
              <a:t>Pain management in DM2</a:t>
            </a:r>
          </a:p>
        </p:txBody>
      </p:sp>
      <p:sp>
        <p:nvSpPr>
          <p:cNvPr id="3" name="Subtitle 2">
            <a:extLst>
              <a:ext uri="{FF2B5EF4-FFF2-40B4-BE49-F238E27FC236}">
                <a16:creationId xmlns:a16="http://schemas.microsoft.com/office/drawing/2014/main" id="{EBAE4C52-1DCC-B54C-84FA-1FB48BF1CE2A}"/>
              </a:ext>
            </a:extLst>
          </p:cNvPr>
          <p:cNvSpPr>
            <a:spLocks noGrp="1"/>
          </p:cNvSpPr>
          <p:nvPr>
            <p:ph type="subTitle" idx="1"/>
          </p:nvPr>
        </p:nvSpPr>
        <p:spPr/>
        <p:txBody>
          <a:bodyPr/>
          <a:lstStyle/>
          <a:p>
            <a:r>
              <a:rPr lang="en-US" dirty="0">
                <a:solidFill>
                  <a:schemeClr val="bg1"/>
                </a:solidFill>
                <a:latin typeface="Post Grotesk Book" panose="02000000000000000000" pitchFamily="2" charset="77"/>
                <a:ea typeface="Post Grotesk Book" panose="02000000000000000000" pitchFamily="2" charset="77"/>
              </a:rPr>
              <a:t>Doris G. Leung, MD, PhD</a:t>
            </a:r>
          </a:p>
          <a:p>
            <a:r>
              <a:rPr lang="en-US" dirty="0"/>
              <a:t>Kennedy Krieger Institute</a:t>
            </a:r>
            <a:endParaRPr lang="en-US" dirty="0">
              <a:solidFill>
                <a:schemeClr val="bg1"/>
              </a:solidFill>
              <a:latin typeface="Post Grotesk Book" panose="02000000000000000000" pitchFamily="2" charset="77"/>
              <a:ea typeface="Post Grotesk Book" panose="02000000000000000000" pitchFamily="2" charset="77"/>
            </a:endParaRPr>
          </a:p>
          <a:p>
            <a:r>
              <a:rPr lang="en-US" dirty="0"/>
              <a:t>September  14, 2019</a:t>
            </a:r>
          </a:p>
        </p:txBody>
      </p:sp>
    </p:spTree>
    <p:extLst>
      <p:ext uri="{BB962C8B-B14F-4D97-AF65-F5344CB8AC3E}">
        <p14:creationId xmlns:p14="http://schemas.microsoft.com/office/powerpoint/2010/main" val="32175229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Interventional/surgical</a:t>
            </a:r>
          </a:p>
        </p:txBody>
      </p:sp>
      <p:sp>
        <p:nvSpPr>
          <p:cNvPr id="3" name="Content Placeholder 2"/>
          <p:cNvSpPr>
            <a:spLocks noGrp="1"/>
          </p:cNvSpPr>
          <p:nvPr>
            <p:ph idx="1"/>
          </p:nvPr>
        </p:nvSpPr>
        <p:spPr>
          <a:xfrm>
            <a:off x="838200" y="1776096"/>
            <a:ext cx="5739581" cy="4351338"/>
          </a:xfrm>
        </p:spPr>
        <p:txBody>
          <a:bodyPr/>
          <a:lstStyle/>
          <a:p>
            <a:r>
              <a:rPr lang="en-US" dirty="0"/>
              <a:t>Injections</a:t>
            </a:r>
          </a:p>
          <a:p>
            <a:pPr lvl="1"/>
            <a:r>
              <a:rPr lang="en-US" dirty="0"/>
              <a:t>Steroids</a:t>
            </a:r>
          </a:p>
          <a:p>
            <a:pPr lvl="1"/>
            <a:r>
              <a:rPr lang="en-US" dirty="0"/>
              <a:t>Nerve blocks</a:t>
            </a:r>
          </a:p>
          <a:p>
            <a:r>
              <a:rPr lang="en-US" dirty="0"/>
              <a:t>Nerve ablation or </a:t>
            </a:r>
            <a:r>
              <a:rPr lang="en-US" dirty="0" err="1"/>
              <a:t>neurolysis</a:t>
            </a:r>
            <a:endParaRPr lang="en-US" dirty="0"/>
          </a:p>
          <a:p>
            <a:r>
              <a:rPr lang="en-US" dirty="0" err="1"/>
              <a:t>Neuromodulatory</a:t>
            </a:r>
            <a:endParaRPr lang="en-US" dirty="0"/>
          </a:p>
          <a:p>
            <a:pPr lvl="1"/>
            <a:r>
              <a:rPr lang="en-US" dirty="0"/>
              <a:t>Transcutaneous Electrical Nerve Stimulation (TENS)</a:t>
            </a:r>
          </a:p>
          <a:p>
            <a:pPr lvl="1"/>
            <a:r>
              <a:rPr lang="en-US" dirty="0"/>
              <a:t>Heat Therapy/Cold Therapy</a:t>
            </a:r>
          </a:p>
          <a:p>
            <a:pPr lvl="1"/>
            <a:r>
              <a:rPr lang="en-US" dirty="0"/>
              <a:t>Transcranial magnetic stimulation</a:t>
            </a:r>
          </a:p>
          <a:p>
            <a:pPr lvl="1"/>
            <a:r>
              <a:rPr lang="en-US" dirty="0"/>
              <a:t>Spinal cord stimulation</a:t>
            </a:r>
          </a:p>
          <a:p>
            <a:pPr lvl="1"/>
            <a:endParaRPr lang="en-US" dirty="0"/>
          </a:p>
          <a:p>
            <a:pPr lvl="1"/>
            <a:endParaRPr lang="en-US" dirty="0"/>
          </a:p>
          <a:p>
            <a:endParaRPr 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6436" y="2131489"/>
            <a:ext cx="4537364" cy="32798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21246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04629-E612-7E4A-AA4D-9645EE3C17CC}"/>
              </a:ext>
            </a:extLst>
          </p:cNvPr>
          <p:cNvSpPr>
            <a:spLocks noGrp="1"/>
          </p:cNvSpPr>
          <p:nvPr>
            <p:ph type="title"/>
          </p:nvPr>
        </p:nvSpPr>
        <p:spPr/>
        <p:txBody>
          <a:bodyPr/>
          <a:lstStyle/>
          <a:p>
            <a:r>
              <a:rPr lang="en-US" dirty="0"/>
              <a:t>Exercise-based treatment</a:t>
            </a:r>
          </a:p>
        </p:txBody>
      </p:sp>
      <p:sp>
        <p:nvSpPr>
          <p:cNvPr id="8" name="Text Placeholder 7">
            <a:extLst>
              <a:ext uri="{FF2B5EF4-FFF2-40B4-BE49-F238E27FC236}">
                <a16:creationId xmlns:a16="http://schemas.microsoft.com/office/drawing/2014/main" id="{5C665E97-2A77-674D-B3B8-7803212E038B}"/>
              </a:ext>
            </a:extLst>
          </p:cNvPr>
          <p:cNvSpPr>
            <a:spLocks noGrp="1"/>
          </p:cNvSpPr>
          <p:nvPr>
            <p:ph type="body" sz="half" idx="2"/>
          </p:nvPr>
        </p:nvSpPr>
        <p:spPr/>
        <p:txBody>
          <a:bodyPr/>
          <a:lstStyle/>
          <a:p>
            <a:pPr marL="285750" indent="-285750">
              <a:buFont typeface="Arial" panose="020B0604020202020204" pitchFamily="34" charset="0"/>
              <a:buChar char="•"/>
            </a:pPr>
            <a:r>
              <a:rPr lang="en-US" sz="2400" dirty="0"/>
              <a:t>Exercise types</a:t>
            </a:r>
          </a:p>
          <a:p>
            <a:pPr marL="742950" lvl="1" indent="-285750">
              <a:buFont typeface="Arial" panose="020B0604020202020204" pitchFamily="34" charset="0"/>
              <a:buChar char="•"/>
            </a:pPr>
            <a:r>
              <a:rPr lang="en-US" sz="2000" dirty="0"/>
              <a:t>Stretching</a:t>
            </a:r>
          </a:p>
          <a:p>
            <a:pPr marL="742950" lvl="1" indent="-285750">
              <a:buFont typeface="Arial" panose="020B0604020202020204" pitchFamily="34" charset="0"/>
              <a:buChar char="•"/>
            </a:pPr>
            <a:r>
              <a:rPr lang="en-US" sz="2000" dirty="0"/>
              <a:t>Core stabilization</a:t>
            </a:r>
          </a:p>
          <a:p>
            <a:pPr marL="742950" lvl="1" indent="-285750">
              <a:buFont typeface="Arial" panose="020B0604020202020204" pitchFamily="34" charset="0"/>
              <a:buChar char="•"/>
            </a:pPr>
            <a:r>
              <a:rPr lang="en-US" sz="2000" dirty="0"/>
              <a:t>Aerobic</a:t>
            </a:r>
          </a:p>
          <a:p>
            <a:pPr marL="742950" lvl="1" indent="-285750">
              <a:buFont typeface="Arial" panose="020B0604020202020204" pitchFamily="34" charset="0"/>
              <a:buChar char="•"/>
            </a:pPr>
            <a:r>
              <a:rPr lang="en-US" sz="2000" dirty="0"/>
              <a:t>Resistance</a:t>
            </a:r>
          </a:p>
          <a:p>
            <a:pPr marL="285750" indent="-285750">
              <a:buFont typeface="Arial" panose="020B0604020202020204" pitchFamily="34" charset="0"/>
              <a:buChar char="•"/>
            </a:pPr>
            <a:r>
              <a:rPr lang="en-US" sz="2400" dirty="0"/>
              <a:t>Physical therapy</a:t>
            </a:r>
          </a:p>
          <a:p>
            <a:pPr marL="285750" indent="-285750">
              <a:buFont typeface="Arial" panose="020B0604020202020204" pitchFamily="34" charset="0"/>
              <a:buChar char="•"/>
            </a:pPr>
            <a:r>
              <a:rPr lang="en-US" sz="2400" dirty="0"/>
              <a:t>Aquatic therapy</a:t>
            </a:r>
          </a:p>
          <a:p>
            <a:endParaRPr lang="en-US" dirty="0"/>
          </a:p>
        </p:txBody>
      </p:sp>
      <p:pic>
        <p:nvPicPr>
          <p:cNvPr id="5" name="Picture Placeholder 4" descr="D:\SMP_9099.jpg"/>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t="12722" b="12722"/>
          <a:stretch>
            <a:fillRect/>
          </a:stretch>
        </p:blipFill>
        <p:spPr bwMode="auto">
          <a:prstGeom prst="rect">
            <a:avLst/>
          </a:prstGeom>
          <a:noFill/>
          <a:ln>
            <a:noFill/>
          </a:ln>
        </p:spPr>
      </p:pic>
    </p:spTree>
    <p:extLst>
      <p:ext uri="{BB962C8B-B14F-4D97-AF65-F5344CB8AC3E}">
        <p14:creationId xmlns:p14="http://schemas.microsoft.com/office/powerpoint/2010/main" val="9089222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Hands-on treatment</a:t>
            </a:r>
          </a:p>
        </p:txBody>
      </p:sp>
      <p:sp>
        <p:nvSpPr>
          <p:cNvPr id="3" name="Content Placeholder 2"/>
          <p:cNvSpPr>
            <a:spLocks noGrp="1"/>
          </p:cNvSpPr>
          <p:nvPr>
            <p:ph idx="1"/>
          </p:nvPr>
        </p:nvSpPr>
        <p:spPr>
          <a:xfrm>
            <a:off x="838200" y="2120980"/>
            <a:ext cx="4854677" cy="4351338"/>
          </a:xfrm>
        </p:spPr>
        <p:txBody>
          <a:bodyPr/>
          <a:lstStyle/>
          <a:p>
            <a:r>
              <a:rPr lang="en-US" dirty="0"/>
              <a:t>Chiropractic</a:t>
            </a:r>
          </a:p>
          <a:p>
            <a:r>
              <a:rPr lang="en-US" dirty="0"/>
              <a:t>Massage</a:t>
            </a:r>
          </a:p>
          <a:p>
            <a:r>
              <a:rPr lang="en-US" dirty="0"/>
              <a:t>Acupuncture</a:t>
            </a:r>
          </a:p>
          <a:p>
            <a:r>
              <a:rPr lang="en-US" dirty="0"/>
              <a:t>Other complementary therapies</a:t>
            </a:r>
          </a:p>
          <a:p>
            <a:pPr marL="0" indent="0">
              <a:buNone/>
            </a:pPr>
            <a:endParaRPr lang="en-US" dirty="0"/>
          </a:p>
          <a:p>
            <a:endParaRPr lang="en-US" dirty="0"/>
          </a:p>
        </p:txBody>
      </p:sp>
      <p:sp>
        <p:nvSpPr>
          <p:cNvPr id="4" name="TextBox 3"/>
          <p:cNvSpPr txBox="1"/>
          <p:nvPr/>
        </p:nvSpPr>
        <p:spPr>
          <a:xfrm>
            <a:off x="8870088" y="6102986"/>
            <a:ext cx="2802193" cy="369332"/>
          </a:xfrm>
          <a:prstGeom prst="rect">
            <a:avLst/>
          </a:prstGeom>
          <a:noFill/>
        </p:spPr>
        <p:txBody>
          <a:bodyPr wrap="square" rtlCol="0">
            <a:spAutoFit/>
          </a:bodyPr>
          <a:lstStyle/>
          <a:p>
            <a:r>
              <a:rPr lang="fi-FI" dirty="0"/>
              <a:t>hopkinsmedicine.org</a:t>
            </a:r>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2439" y="2330623"/>
            <a:ext cx="6539842" cy="25211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16109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Cognitive-based treatment</a:t>
            </a:r>
          </a:p>
        </p:txBody>
      </p:sp>
      <p:sp>
        <p:nvSpPr>
          <p:cNvPr id="3" name="Content Placeholder 2"/>
          <p:cNvSpPr>
            <a:spLocks noGrp="1"/>
          </p:cNvSpPr>
          <p:nvPr>
            <p:ph idx="1"/>
          </p:nvPr>
        </p:nvSpPr>
        <p:spPr/>
        <p:txBody>
          <a:bodyPr/>
          <a:lstStyle/>
          <a:p>
            <a:r>
              <a:rPr lang="en-US" dirty="0"/>
              <a:t>Pain psychology</a:t>
            </a:r>
          </a:p>
          <a:p>
            <a:r>
              <a:rPr lang="en-US" dirty="0"/>
              <a:t>Cognitive behavioral therapy</a:t>
            </a:r>
          </a:p>
          <a:p>
            <a:r>
              <a:rPr lang="en-US" dirty="0"/>
              <a:t>Distraction</a:t>
            </a:r>
          </a:p>
          <a:p>
            <a:r>
              <a:rPr lang="en-US" dirty="0"/>
              <a:t>Relaxation techniques</a:t>
            </a:r>
          </a:p>
          <a:p>
            <a:pPr lvl="1"/>
            <a:r>
              <a:rPr lang="en-US" dirty="0"/>
              <a:t>Biofeedback</a:t>
            </a:r>
          </a:p>
          <a:p>
            <a:pPr lvl="1"/>
            <a:r>
              <a:rPr lang="en-US" dirty="0"/>
              <a:t>Hypnosis</a:t>
            </a:r>
          </a:p>
          <a:p>
            <a:pPr lvl="1"/>
            <a:r>
              <a:rPr lang="en-US" dirty="0"/>
              <a:t>Meditation</a:t>
            </a:r>
          </a:p>
        </p:txBody>
      </p:sp>
      <p:graphicFrame>
        <p:nvGraphicFramePr>
          <p:cNvPr id="4" name="Diagram 3"/>
          <p:cNvGraphicFramePr/>
          <p:nvPr>
            <p:extLst>
              <p:ext uri="{D42A27DB-BD31-4B8C-83A1-F6EECF244321}">
                <p14:modId xmlns:p14="http://schemas.microsoft.com/office/powerpoint/2010/main" val="898295547"/>
              </p:ext>
            </p:extLst>
          </p:nvPr>
        </p:nvGraphicFramePr>
        <p:xfrm>
          <a:off x="6179574" y="1750449"/>
          <a:ext cx="5324168" cy="43769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7079225" y="6363599"/>
            <a:ext cx="4041059" cy="338554"/>
          </a:xfrm>
          <a:prstGeom prst="rect">
            <a:avLst/>
          </a:prstGeom>
          <a:noFill/>
        </p:spPr>
        <p:txBody>
          <a:bodyPr wrap="square" rtlCol="0">
            <a:spAutoFit/>
          </a:bodyPr>
          <a:lstStyle/>
          <a:p>
            <a:r>
              <a:rPr lang="en-US" sz="1600" dirty="0"/>
              <a:t>Bushnell C. et al., Nat Rev </a:t>
            </a:r>
            <a:r>
              <a:rPr lang="en-US" sz="1600" dirty="0" err="1"/>
              <a:t>Neurosci</a:t>
            </a:r>
            <a:r>
              <a:rPr lang="en-US" sz="1600" dirty="0"/>
              <a:t>, 2013</a:t>
            </a:r>
          </a:p>
        </p:txBody>
      </p:sp>
    </p:spTree>
    <p:extLst>
      <p:ext uri="{BB962C8B-B14F-4D97-AF65-F5344CB8AC3E}">
        <p14:creationId xmlns:p14="http://schemas.microsoft.com/office/powerpoint/2010/main" val="12925041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p:txBody>
          <a:bodyPr/>
          <a:lstStyle/>
          <a:p>
            <a:r>
              <a:rPr lang="en-US" dirty="0"/>
              <a:t>Pain is a common manifestation of DM2</a:t>
            </a:r>
          </a:p>
          <a:p>
            <a:r>
              <a:rPr lang="en-US" dirty="0"/>
              <a:t>Multiple types of therapy can be beneficial in treating pain</a:t>
            </a:r>
          </a:p>
          <a:p>
            <a:r>
              <a:rPr lang="en-US" dirty="0"/>
              <a:t>Treatment should be personalized</a:t>
            </a:r>
          </a:p>
          <a:p>
            <a:r>
              <a:rPr lang="en-US" dirty="0"/>
              <a:t>Further research into the mechanisms of pain and treatment for pain in DM2 is needed</a:t>
            </a:r>
          </a:p>
          <a:p>
            <a:endParaRPr lang="en-US" dirty="0"/>
          </a:p>
        </p:txBody>
      </p:sp>
    </p:spTree>
    <p:extLst>
      <p:ext uri="{BB962C8B-B14F-4D97-AF65-F5344CB8AC3E}">
        <p14:creationId xmlns:p14="http://schemas.microsoft.com/office/powerpoint/2010/main" val="38148979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86FB9-1277-EF4F-9630-744E15A0E5F0}"/>
              </a:ext>
            </a:extLst>
          </p:cNvPr>
          <p:cNvSpPr>
            <a:spLocks noGrp="1"/>
          </p:cNvSpPr>
          <p:nvPr>
            <p:ph type="ctrTitle"/>
          </p:nvPr>
        </p:nvSpPr>
        <p:spPr/>
        <p:txBody>
          <a:bodyPr>
            <a:normAutofit/>
          </a:bodyPr>
          <a:lstStyle/>
          <a:p>
            <a:r>
              <a:rPr lang="en-US" sz="7200" dirty="0">
                <a:solidFill>
                  <a:schemeClr val="bg1"/>
                </a:solidFill>
                <a:latin typeface="Reckless" pitchFamily="2" charset="77"/>
              </a:rPr>
              <a:t>Thank you!</a:t>
            </a:r>
          </a:p>
        </p:txBody>
      </p:sp>
    </p:spTree>
    <p:extLst>
      <p:ext uri="{BB962C8B-B14F-4D97-AF65-F5344CB8AC3E}">
        <p14:creationId xmlns:p14="http://schemas.microsoft.com/office/powerpoint/2010/main" val="12516503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FC48B-2E97-5645-873E-8E136CAFEE89}"/>
              </a:ext>
            </a:extLst>
          </p:cNvPr>
          <p:cNvSpPr>
            <a:spLocks noGrp="1"/>
          </p:cNvSpPr>
          <p:nvPr>
            <p:ph type="title"/>
          </p:nvPr>
        </p:nvSpPr>
        <p:spPr/>
        <p:txBody>
          <a:bodyPr/>
          <a:lstStyle/>
          <a:p>
            <a:r>
              <a:rPr lang="en-US" dirty="0"/>
              <a:t>Outline</a:t>
            </a:r>
          </a:p>
        </p:txBody>
      </p:sp>
      <p:pic>
        <p:nvPicPr>
          <p:cNvPr id="6146"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1420274" y="1659370"/>
            <a:ext cx="4154618" cy="41636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ontent Placeholder 3">
            <a:extLst>
              <a:ext uri="{FF2B5EF4-FFF2-40B4-BE49-F238E27FC236}">
                <a16:creationId xmlns:a16="http://schemas.microsoft.com/office/drawing/2014/main" id="{E54F8A7B-8F9F-6241-94F9-DD0D0A79413D}"/>
              </a:ext>
            </a:extLst>
          </p:cNvPr>
          <p:cNvSpPr>
            <a:spLocks noGrp="1"/>
          </p:cNvSpPr>
          <p:nvPr>
            <p:ph sz="half" idx="2"/>
          </p:nvPr>
        </p:nvSpPr>
        <p:spPr/>
        <p:txBody>
          <a:bodyPr/>
          <a:lstStyle/>
          <a:p>
            <a:r>
              <a:rPr lang="en-US" dirty="0"/>
              <a:t>Understanding musculoskeletal pain</a:t>
            </a:r>
          </a:p>
          <a:p>
            <a:r>
              <a:rPr lang="en-US" dirty="0"/>
              <a:t>What research has been done in DM2</a:t>
            </a:r>
          </a:p>
          <a:p>
            <a:pPr lvl="1"/>
            <a:r>
              <a:rPr lang="en-US" dirty="0"/>
              <a:t>Case series</a:t>
            </a:r>
          </a:p>
          <a:p>
            <a:pPr lvl="1"/>
            <a:r>
              <a:rPr lang="en-US" dirty="0"/>
              <a:t>Survey research</a:t>
            </a:r>
          </a:p>
          <a:p>
            <a:pPr lvl="1"/>
            <a:r>
              <a:rPr lang="en-US" dirty="0"/>
              <a:t>Observational cohort studies</a:t>
            </a:r>
          </a:p>
          <a:p>
            <a:r>
              <a:rPr lang="en-US" dirty="0"/>
              <a:t>Treatment modalities for pain</a:t>
            </a:r>
          </a:p>
          <a:p>
            <a:endParaRPr lang="en-US" dirty="0"/>
          </a:p>
        </p:txBody>
      </p:sp>
    </p:spTree>
    <p:extLst>
      <p:ext uri="{BB962C8B-B14F-4D97-AF65-F5344CB8AC3E}">
        <p14:creationId xmlns:p14="http://schemas.microsoft.com/office/powerpoint/2010/main" val="10536458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FB721-DBA0-8049-A6F0-5D332CE618BD}"/>
              </a:ext>
            </a:extLst>
          </p:cNvPr>
          <p:cNvSpPr>
            <a:spLocks noGrp="1"/>
          </p:cNvSpPr>
          <p:nvPr>
            <p:ph type="title"/>
          </p:nvPr>
        </p:nvSpPr>
        <p:spPr/>
        <p:txBody>
          <a:bodyPr/>
          <a:lstStyle/>
          <a:p>
            <a:r>
              <a:rPr lang="en-US" dirty="0"/>
              <a:t>What do we know about pain in DM2?</a:t>
            </a:r>
          </a:p>
        </p:txBody>
      </p:sp>
      <p:sp>
        <p:nvSpPr>
          <p:cNvPr id="5" name="Content Placeholder 4"/>
          <p:cNvSpPr>
            <a:spLocks noGrp="1"/>
          </p:cNvSpPr>
          <p:nvPr>
            <p:ph idx="1"/>
          </p:nvPr>
        </p:nvSpPr>
        <p:spPr/>
        <p:txBody>
          <a:bodyPr/>
          <a:lstStyle/>
          <a:p>
            <a:r>
              <a:rPr lang="en-US" dirty="0"/>
              <a:t>Pain is extremely common in DM2</a:t>
            </a:r>
          </a:p>
          <a:p>
            <a:pPr lvl="1"/>
            <a:r>
              <a:rPr lang="en-US" dirty="0"/>
              <a:t>46 to 86% of patients report pain as a symptom of disease</a:t>
            </a:r>
          </a:p>
          <a:p>
            <a:r>
              <a:rPr lang="en-US" dirty="0"/>
              <a:t>It is often the presenting symptom</a:t>
            </a:r>
          </a:p>
          <a:p>
            <a:pPr lvl="1"/>
            <a:r>
              <a:rPr lang="en-US" dirty="0"/>
              <a:t>Approximately one third of cases</a:t>
            </a:r>
          </a:p>
          <a:p>
            <a:r>
              <a:rPr lang="en-US" dirty="0"/>
              <a:t>The quality of the pain is different in DM2 compared to DM1 and other neuromuscular diseases</a:t>
            </a:r>
          </a:p>
        </p:txBody>
      </p:sp>
    </p:spTree>
    <p:extLst>
      <p:ext uri="{BB962C8B-B14F-4D97-AF65-F5344CB8AC3E}">
        <p14:creationId xmlns:p14="http://schemas.microsoft.com/office/powerpoint/2010/main" val="2311666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Research on pain in DM2</a:t>
            </a:r>
          </a:p>
        </p:txBody>
      </p:sp>
      <p:sp>
        <p:nvSpPr>
          <p:cNvPr id="3" name="Content Placeholder 2"/>
          <p:cNvSpPr>
            <a:spLocks noGrp="1"/>
          </p:cNvSpPr>
          <p:nvPr>
            <p:ph sz="half" idx="1"/>
          </p:nvPr>
        </p:nvSpPr>
        <p:spPr>
          <a:xfrm>
            <a:off x="838200" y="1589650"/>
            <a:ext cx="5181600" cy="4351338"/>
          </a:xfrm>
        </p:spPr>
        <p:txBody>
          <a:bodyPr/>
          <a:lstStyle/>
          <a:p>
            <a:r>
              <a:rPr lang="en-US" dirty="0"/>
              <a:t>Distribution</a:t>
            </a:r>
          </a:p>
          <a:p>
            <a:r>
              <a:rPr lang="en-US" dirty="0"/>
              <a:t>Reduced pain thresholds</a:t>
            </a:r>
          </a:p>
          <a:p>
            <a:pPr marL="0" indent="0">
              <a:buNone/>
            </a:pPr>
            <a:endParaRPr lang="en-US" dirty="0"/>
          </a:p>
        </p:txBody>
      </p:sp>
      <p:pic>
        <p:nvPicPr>
          <p:cNvPr id="1026"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2507226" y="3120573"/>
            <a:ext cx="9173497" cy="3061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792686" y="6401160"/>
            <a:ext cx="4441371" cy="338554"/>
          </a:xfrm>
          <a:prstGeom prst="rect">
            <a:avLst/>
          </a:prstGeom>
          <a:noFill/>
        </p:spPr>
        <p:txBody>
          <a:bodyPr wrap="square" rtlCol="0">
            <a:spAutoFit/>
          </a:bodyPr>
          <a:lstStyle/>
          <a:p>
            <a:r>
              <a:rPr lang="en-US" sz="1600" dirty="0"/>
              <a:t>van </a:t>
            </a:r>
            <a:r>
              <a:rPr lang="en-US" sz="1600" dirty="0" err="1"/>
              <a:t>Vliet</a:t>
            </a:r>
            <a:r>
              <a:rPr lang="en-US" sz="1600" dirty="0"/>
              <a:t> J. et al., J Pain, 2018</a:t>
            </a:r>
          </a:p>
        </p:txBody>
      </p:sp>
    </p:spTree>
    <p:extLst>
      <p:ext uri="{BB962C8B-B14F-4D97-AF65-F5344CB8AC3E}">
        <p14:creationId xmlns:p14="http://schemas.microsoft.com/office/powerpoint/2010/main" val="26344608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Pain sensitization</a:t>
            </a:r>
          </a:p>
        </p:txBody>
      </p:sp>
      <p:sp>
        <p:nvSpPr>
          <p:cNvPr id="3" name="Content Placeholder 2"/>
          <p:cNvSpPr>
            <a:spLocks noGrp="1"/>
          </p:cNvSpPr>
          <p:nvPr>
            <p:ph sz="half" idx="1"/>
          </p:nvPr>
        </p:nvSpPr>
        <p:spPr/>
        <p:txBody>
          <a:bodyPr/>
          <a:lstStyle/>
          <a:p>
            <a:r>
              <a:rPr lang="en-US" dirty="0"/>
              <a:t>After an initial stimulus, pain receptors exhibit a larger response to both painful and non-painful stimuli.</a:t>
            </a:r>
          </a:p>
        </p:txBody>
      </p:sp>
      <p:sp>
        <p:nvSpPr>
          <p:cNvPr id="6" name="TextBox 5"/>
          <p:cNvSpPr txBox="1"/>
          <p:nvPr/>
        </p:nvSpPr>
        <p:spPr>
          <a:xfrm>
            <a:off x="6518787" y="6341806"/>
            <a:ext cx="5353665" cy="307777"/>
          </a:xfrm>
          <a:prstGeom prst="rect">
            <a:avLst/>
          </a:prstGeom>
          <a:noFill/>
        </p:spPr>
        <p:txBody>
          <a:bodyPr wrap="square" rtlCol="0">
            <a:spAutoFit/>
          </a:bodyPr>
          <a:lstStyle/>
          <a:p>
            <a:r>
              <a:rPr lang="en-US" sz="1400" dirty="0" err="1"/>
              <a:t>Borstad</a:t>
            </a:r>
            <a:r>
              <a:rPr lang="en-US" sz="1400" dirty="0"/>
              <a:t> and </a:t>
            </a:r>
            <a:r>
              <a:rPr lang="en-US" sz="1400" dirty="0" err="1"/>
              <a:t>Woeste</a:t>
            </a:r>
            <a:r>
              <a:rPr lang="en-US" sz="1400" dirty="0"/>
              <a:t>, </a:t>
            </a:r>
            <a:r>
              <a:rPr lang="en-US" sz="1400" dirty="0" err="1"/>
              <a:t>Braz</a:t>
            </a:r>
            <a:r>
              <a:rPr lang="en-US" sz="1400" dirty="0"/>
              <a:t> J </a:t>
            </a:r>
            <a:r>
              <a:rPr lang="en-US" sz="1400" dirty="0" err="1"/>
              <a:t>Phys</a:t>
            </a:r>
            <a:r>
              <a:rPr lang="en-US" sz="1400" dirty="0"/>
              <a:t> </a:t>
            </a:r>
            <a:r>
              <a:rPr lang="en-US" sz="1400" dirty="0" err="1"/>
              <a:t>Ther</a:t>
            </a:r>
            <a:r>
              <a:rPr lang="en-US" sz="1400" dirty="0"/>
              <a:t>, 2015</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7352" y="1576519"/>
            <a:ext cx="6055100" cy="34704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387972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Genetics associated with pain?</a:t>
            </a:r>
          </a:p>
        </p:txBody>
      </p:sp>
      <p:sp>
        <p:nvSpPr>
          <p:cNvPr id="3" name="Content Placeholder 2"/>
          <p:cNvSpPr>
            <a:spLocks noGrp="1"/>
          </p:cNvSpPr>
          <p:nvPr>
            <p:ph sz="half" idx="1"/>
          </p:nvPr>
        </p:nvSpPr>
        <p:spPr/>
        <p:txBody>
          <a:bodyPr/>
          <a:lstStyle/>
          <a:p>
            <a:r>
              <a:rPr lang="en-US" dirty="0"/>
              <a:t>RNA sequencing shows that people with DM2 with muscle pain have different gene expression patterns than people with DM2 who do not have muscle pain.</a:t>
            </a:r>
          </a:p>
        </p:txBody>
      </p:sp>
      <p:pic>
        <p:nvPicPr>
          <p:cNvPr id="2050"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172200" y="2122984"/>
            <a:ext cx="5181600" cy="37566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400800" y="6176963"/>
            <a:ext cx="5294671" cy="307777"/>
          </a:xfrm>
          <a:prstGeom prst="rect">
            <a:avLst/>
          </a:prstGeom>
          <a:noFill/>
        </p:spPr>
        <p:txBody>
          <a:bodyPr wrap="square" rtlCol="0">
            <a:spAutoFit/>
          </a:bodyPr>
          <a:lstStyle/>
          <a:p>
            <a:r>
              <a:rPr lang="en-US" sz="1400" dirty="0" err="1"/>
              <a:t>Moshourab</a:t>
            </a:r>
            <a:r>
              <a:rPr lang="en-US" sz="1400" dirty="0"/>
              <a:t> et al., </a:t>
            </a:r>
            <a:r>
              <a:rPr lang="en-US" sz="1400" dirty="0" err="1"/>
              <a:t>EBioMedicine</a:t>
            </a:r>
            <a:r>
              <a:rPr lang="en-US" sz="1400" dirty="0"/>
              <a:t>, 2016</a:t>
            </a:r>
          </a:p>
        </p:txBody>
      </p:sp>
    </p:spTree>
    <p:extLst>
      <p:ext uri="{BB962C8B-B14F-4D97-AF65-F5344CB8AC3E}">
        <p14:creationId xmlns:p14="http://schemas.microsoft.com/office/powerpoint/2010/main" val="5877270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impact of pain</a:t>
            </a:r>
          </a:p>
        </p:txBody>
      </p:sp>
      <p:sp>
        <p:nvSpPr>
          <p:cNvPr id="3" name="Content Placeholder 2"/>
          <p:cNvSpPr>
            <a:spLocks noGrp="1"/>
          </p:cNvSpPr>
          <p:nvPr>
            <p:ph sz="half" idx="1"/>
          </p:nvPr>
        </p:nvSpPr>
        <p:spPr/>
        <p:txBody>
          <a:bodyPr/>
          <a:lstStyle/>
          <a:p>
            <a:r>
              <a:rPr lang="en-US" dirty="0"/>
              <a:t>Physical</a:t>
            </a:r>
          </a:p>
          <a:p>
            <a:r>
              <a:rPr lang="en-US" dirty="0"/>
              <a:t>Psychological</a:t>
            </a:r>
          </a:p>
          <a:p>
            <a:r>
              <a:rPr lang="en-US" dirty="0"/>
              <a:t>Social</a:t>
            </a:r>
          </a:p>
          <a:p>
            <a:pPr lvl="1"/>
            <a:r>
              <a:rPr lang="en-US" dirty="0"/>
              <a:t>Activities</a:t>
            </a:r>
          </a:p>
          <a:p>
            <a:pPr lvl="1"/>
            <a:r>
              <a:rPr lang="en-US" dirty="0"/>
              <a:t>Financial</a:t>
            </a:r>
          </a:p>
        </p:txBody>
      </p:sp>
      <p:pic>
        <p:nvPicPr>
          <p:cNvPr id="2050"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028863" y="1807369"/>
            <a:ext cx="6988648" cy="36925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130977" y="5981075"/>
            <a:ext cx="5222823" cy="307777"/>
          </a:xfrm>
          <a:prstGeom prst="rect">
            <a:avLst/>
          </a:prstGeom>
          <a:noFill/>
        </p:spPr>
        <p:txBody>
          <a:bodyPr wrap="square" rtlCol="0">
            <a:spAutoFit/>
          </a:bodyPr>
          <a:lstStyle/>
          <a:p>
            <a:r>
              <a:rPr lang="en-US" sz="1400" dirty="0" err="1"/>
              <a:t>Suokas</a:t>
            </a:r>
            <a:r>
              <a:rPr lang="en-US" sz="1400" dirty="0"/>
              <a:t> et al., Muscle and Nerve, 2011</a:t>
            </a:r>
          </a:p>
        </p:txBody>
      </p:sp>
    </p:spTree>
    <p:extLst>
      <p:ext uri="{BB962C8B-B14F-4D97-AF65-F5344CB8AC3E}">
        <p14:creationId xmlns:p14="http://schemas.microsoft.com/office/powerpoint/2010/main" val="40800156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524000" y="2036456"/>
            <a:ext cx="9144000" cy="1655762"/>
          </a:xfrm>
        </p:spPr>
        <p:txBody>
          <a:bodyPr/>
          <a:lstStyle/>
          <a:p>
            <a:pPr algn="ctr"/>
            <a:r>
              <a:rPr lang="en-US" dirty="0">
                <a:solidFill>
                  <a:schemeClr val="bg1"/>
                </a:solidFill>
              </a:rPr>
              <a:t>An approach to pain management</a:t>
            </a:r>
          </a:p>
        </p:txBody>
      </p:sp>
    </p:spTree>
    <p:extLst>
      <p:ext uri="{BB962C8B-B14F-4D97-AF65-F5344CB8AC3E}">
        <p14:creationId xmlns:p14="http://schemas.microsoft.com/office/powerpoint/2010/main" val="171803172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S_UNIQUEID" val="85"/>
</p:tagLst>
</file>

<file path=ppt/theme/theme1.xml><?xml version="1.0" encoding="utf-8"?>
<a:theme xmlns:a="http://schemas.openxmlformats.org/drawingml/2006/main" name="Office Theme">
  <a:themeElements>
    <a:clrScheme name="Myotonic">
      <a:dk1>
        <a:srgbClr val="12284B"/>
      </a:dk1>
      <a:lt1>
        <a:srgbClr val="FFFFFF"/>
      </a:lt1>
      <a:dk2>
        <a:srgbClr val="00CF92"/>
      </a:dk2>
      <a:lt2>
        <a:srgbClr val="B4E9E5"/>
      </a:lt2>
      <a:accent1>
        <a:srgbClr val="008F85"/>
      </a:accent1>
      <a:accent2>
        <a:srgbClr val="134F50"/>
      </a:accent2>
      <a:accent3>
        <a:srgbClr val="FBE8EB"/>
      </a:accent3>
      <a:accent4>
        <a:srgbClr val="FCE300"/>
      </a:accent4>
      <a:accent5>
        <a:srgbClr val="26D093"/>
      </a:accent5>
      <a:accent6>
        <a:srgbClr val="FFFFFF"/>
      </a:accent6>
      <a:hlink>
        <a:srgbClr val="0563C1"/>
      </a:hlink>
      <a:folHlink>
        <a:srgbClr val="17363B"/>
      </a:folHlink>
    </a:clrScheme>
    <a:fontScheme name="Myotonic">
      <a:majorFont>
        <a:latin typeface="Reckless"/>
        <a:ea typeface=""/>
        <a:cs typeface=""/>
      </a:majorFont>
      <a:minorFont>
        <a:latin typeface="Post Grotesk"/>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Myotonic">
      <a:dk1>
        <a:srgbClr val="12284B"/>
      </a:dk1>
      <a:lt1>
        <a:srgbClr val="FFFFFF"/>
      </a:lt1>
      <a:dk2>
        <a:srgbClr val="00CF92"/>
      </a:dk2>
      <a:lt2>
        <a:srgbClr val="B4E9E5"/>
      </a:lt2>
      <a:accent1>
        <a:srgbClr val="008F85"/>
      </a:accent1>
      <a:accent2>
        <a:srgbClr val="134F50"/>
      </a:accent2>
      <a:accent3>
        <a:srgbClr val="FBE8EB"/>
      </a:accent3>
      <a:accent4>
        <a:srgbClr val="FCE300"/>
      </a:accent4>
      <a:accent5>
        <a:srgbClr val="26D093"/>
      </a:accent5>
      <a:accent6>
        <a:srgbClr val="FFFFFF"/>
      </a:accent6>
      <a:hlink>
        <a:srgbClr val="0563C1"/>
      </a:hlink>
      <a:folHlink>
        <a:srgbClr val="17363B"/>
      </a:folHlink>
    </a:clrScheme>
    <a:fontScheme name="Myotonic">
      <a:majorFont>
        <a:latin typeface="Reckless"/>
        <a:ea typeface=""/>
        <a:cs typeface=""/>
      </a:majorFont>
      <a:minorFont>
        <a:latin typeface="Post Grotesk"/>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7094</TotalTime>
  <Words>743</Words>
  <Application>Microsoft Office PowerPoint</Application>
  <PresentationFormat>Widescreen</PresentationFormat>
  <Paragraphs>169</Paragraphs>
  <Slides>25</Slides>
  <Notes>25</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25</vt:i4>
      </vt:variant>
    </vt:vector>
  </HeadingPairs>
  <TitlesOfParts>
    <vt:vector size="33" baseType="lpstr">
      <vt:lpstr>Arial</vt:lpstr>
      <vt:lpstr>Helvetica</vt:lpstr>
      <vt:lpstr>Reckless</vt:lpstr>
      <vt:lpstr>Post Grotesk</vt:lpstr>
      <vt:lpstr>Calibri</vt:lpstr>
      <vt:lpstr>Post Grotesk Book</vt:lpstr>
      <vt:lpstr>Office Theme</vt:lpstr>
      <vt:lpstr>1_Office Theme</vt:lpstr>
      <vt:lpstr>2019 Myotonic Annual Conference</vt:lpstr>
      <vt:lpstr>Pain management in DM2</vt:lpstr>
      <vt:lpstr>Outline</vt:lpstr>
      <vt:lpstr>What do we know about pain in DM2?</vt:lpstr>
      <vt:lpstr>Research on pain in DM2</vt:lpstr>
      <vt:lpstr>Pain sensitization</vt:lpstr>
      <vt:lpstr>Genetics associated with pain?</vt:lpstr>
      <vt:lpstr>The impact of pain</vt:lpstr>
      <vt:lpstr>An approach to pain management</vt:lpstr>
      <vt:lpstr>How do physicians assess pain?</vt:lpstr>
      <vt:lpstr>How do physicians assess pain?</vt:lpstr>
      <vt:lpstr>Concepts in chronic pain management</vt:lpstr>
      <vt:lpstr>Causes and contributors</vt:lpstr>
      <vt:lpstr>Treatment modalities</vt:lpstr>
      <vt:lpstr>PowerPoint Presentation</vt:lpstr>
      <vt:lpstr>Pharmacologic therapies</vt:lpstr>
      <vt:lpstr>Pharmacologic therapies</vt:lpstr>
      <vt:lpstr>Pharmacologic therapies – opiates</vt:lpstr>
      <vt:lpstr>Pharmacologic therapies – cannabinoids</vt:lpstr>
      <vt:lpstr>Interventional/surgical</vt:lpstr>
      <vt:lpstr>Exercise-based treatment</vt:lpstr>
      <vt:lpstr>Hands-on treatment</vt:lpstr>
      <vt:lpstr>Cognitive-based treatment</vt:lpstr>
      <vt:lpstr>Summary</vt:lpstr>
      <vt:lpstr>Thank you!</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Julie Mills</dc:creator>
  <cp:lastModifiedBy>Doris Leung</cp:lastModifiedBy>
  <cp:revision>262</cp:revision>
  <cp:lastPrinted>2019-09-12T18:11:47Z</cp:lastPrinted>
  <dcterms:created xsi:type="dcterms:W3CDTF">2019-08-01T18:53:39Z</dcterms:created>
  <dcterms:modified xsi:type="dcterms:W3CDTF">2019-09-13T22:38:36Z</dcterms:modified>
</cp:coreProperties>
</file>